
<file path=[Content_Types].xml><?xml version="1.0" encoding="utf-8"?>
<Types xmlns="http://schemas.openxmlformats.org/package/2006/content-types">
  <Default Extension="emf" ContentType="image/x-emf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customXml/itemProps4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758" r:id="rId5"/>
  </p:sldMasterIdLst>
  <p:notesMasterIdLst>
    <p:notesMasterId r:id="rId16"/>
  </p:notesMasterIdLst>
  <p:sldIdLst>
    <p:sldId id="2147472717" r:id="rId6"/>
    <p:sldId id="258" r:id="rId7"/>
    <p:sldId id="2147472722" r:id="rId8"/>
    <p:sldId id="2147472720" r:id="rId9"/>
    <p:sldId id="2146847380" r:id="rId10"/>
    <p:sldId id="2147472723" r:id="rId11"/>
    <p:sldId id="2146847391" r:id="rId12"/>
    <p:sldId id="2147472748" r:id="rId13"/>
    <p:sldId id="2146847381" r:id="rId14"/>
    <p:sldId id="2147472747" r:id="rId1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SD_mucus plugging" id="{FD6ABDFF-808F-45C3-898F-357F75F4E70A}">
          <p14:sldIdLst>
            <p14:sldId id="2147472717"/>
            <p14:sldId id="258"/>
            <p14:sldId id="2147472722"/>
            <p14:sldId id="2147472720"/>
            <p14:sldId id="2146847380"/>
            <p14:sldId id="2147472723"/>
            <p14:sldId id="2146847391"/>
            <p14:sldId id="2147472748"/>
            <p14:sldId id="2146847381"/>
            <p14:sldId id="2147472747"/>
          </p14:sldIdLst>
        </p14:section>
      </p14:sectionLst>
    </p:ext>
    <p:ext uri="{EFAFB233-063F-42B5-8137-9DF3F51BA10A}">
      <p15:sldGuideLst xmlns:p15="http://schemas.microsoft.com/office/powerpoint/2012/main">
        <p15:guide id="2" pos="6199" userDrawn="1">
          <p15:clr>
            <a:srgbClr val="A4A3A4"/>
          </p15:clr>
        </p15:guide>
        <p15:guide id="3" orient="horz" pos="73" userDrawn="1">
          <p15:clr>
            <a:srgbClr val="A4A3A4"/>
          </p15:clr>
        </p15:guide>
        <p15:guide id="4" orient="horz" pos="402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91A4F710-BC45-F5C0-D34C-251DD1B882E7}" name="Laura Griffin" initials="LG" userId="Laura Griffin" providerId="None"/>
  <p188:author id="{07A26550-45A7-DBC2-5011-B482BEA0AF6C}" name="Clarke, Deborah" initials="CD" userId="S::kmjw807@astrazeneca.net::b46daf70-3b53-4016-9f0c-ed4483be6e73" providerId="AD"/>
  <p188:author id="{901ED976-F370-FBB6-4AA2-224E5ACD5D25}" name="Lulu Wareham" initials="LW" userId="S::lulu.wareham@heliosmedcomms.com::ab8c70fa-b307-43a0-ad7e-f780b7fca8c0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7" name="Harriet" initials="HL" lastIdx="9" clrIdx="6">
    <p:extLst>
      <p:ext uri="{19B8F6BF-5375-455C-9EA6-DF929625EA0E}">
        <p15:presenceInfo xmlns:p15="http://schemas.microsoft.com/office/powerpoint/2012/main" userId="Harriet" providerId="None"/>
      </p:ext>
    </p:extLst>
  </p:cmAuthor>
  <p:cmAuthor id="1" name="Lauren Oswald" initials="LO" lastIdx="4" clrIdx="0">
    <p:extLst>
      <p:ext uri="{19B8F6BF-5375-455C-9EA6-DF929625EA0E}">
        <p15:presenceInfo xmlns:p15="http://schemas.microsoft.com/office/powerpoint/2012/main" userId="S::Lauren.Oswald@heliosmedcomms.com::5aeba096-3fa0-4d3f-902b-907adc61661b" providerId="AD"/>
      </p:ext>
    </p:extLst>
  </p:cmAuthor>
  <p:cmAuthor id="2" name="Karl Gledhill" initials="KG" lastIdx="16" clrIdx="1">
    <p:extLst>
      <p:ext uri="{19B8F6BF-5375-455C-9EA6-DF929625EA0E}">
        <p15:presenceInfo xmlns:p15="http://schemas.microsoft.com/office/powerpoint/2012/main" userId="S::Karl.gledhill@heliosmedcomms.com::84d6fe24-fb66-4625-bf5d-457e76cfab9f" providerId="AD"/>
      </p:ext>
    </p:extLst>
  </p:cmAuthor>
  <p:cmAuthor id="3" name="Beth Evans" initials="BE" lastIdx="1" clrIdx="2">
    <p:extLst>
      <p:ext uri="{19B8F6BF-5375-455C-9EA6-DF929625EA0E}">
        <p15:presenceInfo xmlns:p15="http://schemas.microsoft.com/office/powerpoint/2012/main" userId="S::Beth.Evans@heliosmedcomms.com::9360068d-3687-4d79-a6c8-b4bee4496f27" providerId="AD"/>
      </p:ext>
    </p:extLst>
  </p:cmAuthor>
  <p:cmAuthor id="4" name="Honor Morris" initials="HM" lastIdx="12" clrIdx="3">
    <p:extLst>
      <p:ext uri="{19B8F6BF-5375-455C-9EA6-DF929625EA0E}">
        <p15:presenceInfo xmlns:p15="http://schemas.microsoft.com/office/powerpoint/2012/main" userId="S::Honor.Morris@heliosmedcomms.com::66df3a78-8f32-46eb-bfcd-f8669267c199" providerId="AD"/>
      </p:ext>
    </p:extLst>
  </p:cmAuthor>
  <p:cmAuthor id="5" name="Laura Griffin" initials="LG" lastIdx="30" clrIdx="4">
    <p:extLst>
      <p:ext uri="{19B8F6BF-5375-455C-9EA6-DF929625EA0E}">
        <p15:presenceInfo xmlns:p15="http://schemas.microsoft.com/office/powerpoint/2012/main" userId="Laura Griffin" providerId="None"/>
      </p:ext>
    </p:extLst>
  </p:cmAuthor>
  <p:cmAuthor id="6" name="Helios Med Comms" initials="HL" lastIdx="13" clrIdx="5">
    <p:extLst>
      <p:ext uri="{19B8F6BF-5375-455C-9EA6-DF929625EA0E}">
        <p15:presenceInfo xmlns:p15="http://schemas.microsoft.com/office/powerpoint/2012/main" userId="Helios Med Comms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7F7F7F"/>
    <a:srgbClr val="000000"/>
    <a:srgbClr val="6FC6EE"/>
    <a:srgbClr val="A01924"/>
    <a:srgbClr val="2A53D7"/>
    <a:srgbClr val="FFF9FC"/>
    <a:srgbClr val="C0F0F4"/>
    <a:srgbClr val="3C1658"/>
    <a:srgbClr val="F2F2F2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69C7853C-536D-4A76-A0AE-DD22124D55A5}" styleName="Themed Style 1 - Accent 3">
    <a:tblBg>
      <a:fillRef idx="2">
        <a:schemeClr val="accent3"/>
      </a:fillRef>
      <a:effectRef idx="1">
        <a:schemeClr val="accent3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Ref idx="1">
              <a:schemeClr val="accent3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3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  <a:fill>
          <a:solidFill>
            <a:schemeClr val="accent3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3"/>
            </a:lnRef>
          </a:left>
          <a:right>
            <a:lnRef idx="2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Ref idx="1">
              <a:schemeClr val="accent3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2">
              <a:schemeClr val="accent3"/>
            </a:lnRef>
          </a:top>
          <a:bottom>
            <a:lnRef idx="2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620"/>
    <p:restoredTop sz="96357" autoAdjust="0"/>
  </p:normalViewPr>
  <p:slideViewPr>
    <p:cSldViewPr snapToGrid="0">
      <p:cViewPr varScale="1">
        <p:scale>
          <a:sx n="109" d="100"/>
          <a:sy n="109" d="100"/>
        </p:scale>
        <p:origin x="108" y="126"/>
      </p:cViewPr>
      <p:guideLst>
        <p:guide pos="6199"/>
        <p:guide orient="horz" pos="73"/>
        <p:guide orient="horz" pos="402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66" d="100"/>
          <a:sy n="66" d="100"/>
        </p:scale>
        <p:origin x="0" y="0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presProps" Target="presProps.xml"/><Relationship Id="rId3" Type="http://schemas.openxmlformats.org/officeDocument/2006/relationships/customXml" Target="../customXml/item3.xml"/><Relationship Id="rId21" Type="http://schemas.openxmlformats.org/officeDocument/2006/relationships/tableStyles" Target="tableStyle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commentAuthors" Target="commentAuthors.xml"/><Relationship Id="rId2" Type="http://schemas.openxmlformats.org/officeDocument/2006/relationships/customXml" Target="../customXml/item2.xml"/><Relationship Id="rId16" Type="http://schemas.openxmlformats.org/officeDocument/2006/relationships/notesMaster" Target="notesMasters/notesMaster1.xml"/><Relationship Id="rId20" Type="http://schemas.openxmlformats.org/officeDocument/2006/relationships/theme" Target="theme/theme1.xml"/><Relationship Id="rId11" Type="http://schemas.openxmlformats.org/officeDocument/2006/relationships/slide" Target="slides/slide6.xml"/><Relationship Id="rId6" Type="http://schemas.openxmlformats.org/officeDocument/2006/relationships/slide" Target="slides/slide1.xml"/><Relationship Id="rId5" Type="http://schemas.openxmlformats.org/officeDocument/2006/relationships/slideMaster" Target="slideMasters/slideMaster1.xml"/><Relationship Id="rId15" Type="http://schemas.openxmlformats.org/officeDocument/2006/relationships/slide" Target="slides/slide10.xml"/><Relationship Id="rId23" Type="http://schemas.microsoft.com/office/2018/10/relationships/authors" Target="authors.xml"/><Relationship Id="rId10" Type="http://schemas.openxmlformats.org/officeDocument/2006/relationships/slide" Target="slides/slide5.xml"/><Relationship Id="rId19" Type="http://schemas.openxmlformats.org/officeDocument/2006/relationships/viewProps" Target="viewProps.xml"/><Relationship Id="rId4" Type="http://schemas.openxmlformats.org/officeDocument/2006/relationships/customXml" Target="../customXml/item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He, Jiawen" userId="0ea971ef-7634-4154-9372-ea30a0cfafa9" providerId="ADAL" clId="{2FA187A3-29BE-455C-A5FF-85C358E7EF26}"/>
    <pc:docChg chg="modMainMaster">
      <pc:chgData name="He, Jiawen" userId="0ea971ef-7634-4154-9372-ea30a0cfafa9" providerId="ADAL" clId="{2FA187A3-29BE-455C-A5FF-85C358E7EF26}" dt="2025-01-07T09:06:34.180" v="4" actId="14100"/>
      <pc:docMkLst>
        <pc:docMk/>
      </pc:docMkLst>
      <pc:sldMasterChg chg="modSp mod modSldLayout">
        <pc:chgData name="He, Jiawen" userId="0ea971ef-7634-4154-9372-ea30a0cfafa9" providerId="ADAL" clId="{2FA187A3-29BE-455C-A5FF-85C358E7EF26}" dt="2025-01-07T09:06:34.180" v="4" actId="14100"/>
        <pc:sldMasterMkLst>
          <pc:docMk/>
          <pc:sldMasterMk cId="4046445351" sldId="2147483758"/>
        </pc:sldMasterMkLst>
        <pc:spChg chg="mod">
          <ac:chgData name="He, Jiawen" userId="0ea971ef-7634-4154-9372-ea30a0cfafa9" providerId="ADAL" clId="{2FA187A3-29BE-455C-A5FF-85C358E7EF26}" dt="2025-01-07T09:06:20.814" v="2"/>
          <ac:spMkLst>
            <pc:docMk/>
            <pc:sldMasterMk cId="4046445351" sldId="2147483758"/>
            <ac:spMk id="11" creationId="{930438B1-686C-4712-929D-42CEBCEA70E0}"/>
          </ac:spMkLst>
        </pc:spChg>
        <pc:sldLayoutChg chg="modSp mod">
          <pc:chgData name="He, Jiawen" userId="0ea971ef-7634-4154-9372-ea30a0cfafa9" providerId="ADAL" clId="{2FA187A3-29BE-455C-A5FF-85C358E7EF26}" dt="2025-01-07T02:54:21.073" v="1"/>
          <pc:sldLayoutMkLst>
            <pc:docMk/>
            <pc:sldMasterMk cId="4046445351" sldId="2147483758"/>
            <pc:sldLayoutMk cId="2784027894" sldId="2147483760"/>
          </pc:sldLayoutMkLst>
          <pc:spChg chg="mod">
            <ac:chgData name="He, Jiawen" userId="0ea971ef-7634-4154-9372-ea30a0cfafa9" providerId="ADAL" clId="{2FA187A3-29BE-455C-A5FF-85C358E7EF26}" dt="2025-01-07T02:54:21.073" v="1"/>
            <ac:spMkLst>
              <pc:docMk/>
              <pc:sldMasterMk cId="4046445351" sldId="2147483758"/>
              <pc:sldLayoutMk cId="2784027894" sldId="2147483760"/>
              <ac:spMk id="7" creationId="{C9578048-2985-54E3-CC2D-70D5F3DEF114}"/>
            </ac:spMkLst>
          </pc:spChg>
        </pc:sldLayoutChg>
        <pc:sldLayoutChg chg="modSp mod">
          <pc:chgData name="He, Jiawen" userId="0ea971ef-7634-4154-9372-ea30a0cfafa9" providerId="ADAL" clId="{2FA187A3-29BE-455C-A5FF-85C358E7EF26}" dt="2025-01-07T09:06:34.180" v="4" actId="14100"/>
          <pc:sldLayoutMkLst>
            <pc:docMk/>
            <pc:sldMasterMk cId="4046445351" sldId="2147483758"/>
            <pc:sldLayoutMk cId="3043668414" sldId="2147483762"/>
          </pc:sldLayoutMkLst>
          <pc:spChg chg="mod">
            <ac:chgData name="He, Jiawen" userId="0ea971ef-7634-4154-9372-ea30a0cfafa9" providerId="ADAL" clId="{2FA187A3-29BE-455C-A5FF-85C358E7EF26}" dt="2025-01-07T09:06:34.180" v="4" actId="14100"/>
            <ac:spMkLst>
              <pc:docMk/>
              <pc:sldMasterMk cId="4046445351" sldId="2147483758"/>
              <pc:sldLayoutMk cId="3043668414" sldId="2147483762"/>
              <ac:spMk id="6" creationId="{DFEE792D-F2EB-4BE1-5432-4744A9ED8F5C}"/>
            </ac:spMkLst>
          </pc:spChg>
        </pc:sldLayoutChg>
      </pc:sldMasterChg>
    </pc:docChg>
  </pc:docChgLst>
  <pc:docChgLst>
    <pc:chgData name="Laura Griffin" userId="dcb46a6c-0076-4c62-8396-c452d47384cd" providerId="ADAL" clId="{5537FEB6-BB9A-4960-B54C-EC36642110C3}"/>
    <pc:docChg chg="modSld">
      <pc:chgData name="Laura Griffin" userId="dcb46a6c-0076-4c62-8396-c452d47384cd" providerId="ADAL" clId="{5537FEB6-BB9A-4960-B54C-EC36642110C3}" dt="2023-09-27T09:55:25.158" v="37" actId="6549"/>
      <pc:docMkLst>
        <pc:docMk/>
      </pc:docMkLst>
      <pc:sldChg chg="addSp modSp mod">
        <pc:chgData name="Laura Griffin" userId="dcb46a6c-0076-4c62-8396-c452d47384cd" providerId="ADAL" clId="{5537FEB6-BB9A-4960-B54C-EC36642110C3}" dt="2023-09-27T09:55:25.158" v="37" actId="6549"/>
        <pc:sldMkLst>
          <pc:docMk/>
          <pc:sldMk cId="2797420207" sldId="2147472720"/>
        </pc:sldMkLst>
        <pc:spChg chg="mod">
          <ac:chgData name="Laura Griffin" userId="dcb46a6c-0076-4c62-8396-c452d47384cd" providerId="ADAL" clId="{5537FEB6-BB9A-4960-B54C-EC36642110C3}" dt="2023-09-27T09:54:31.293" v="4" actId="20577"/>
          <ac:spMkLst>
            <pc:docMk/>
            <pc:sldMk cId="2797420207" sldId="2147472720"/>
            <ac:spMk id="5" creationId="{68730DCF-080D-A29A-6AEF-5F2B720B354C}"/>
          </ac:spMkLst>
        </pc:spChg>
        <pc:spChg chg="mod">
          <ac:chgData name="Laura Griffin" userId="dcb46a6c-0076-4c62-8396-c452d47384cd" providerId="ADAL" clId="{5537FEB6-BB9A-4960-B54C-EC36642110C3}" dt="2023-09-27T09:55:25.158" v="37" actId="6549"/>
          <ac:spMkLst>
            <pc:docMk/>
            <pc:sldMk cId="2797420207" sldId="2147472720"/>
            <ac:spMk id="6" creationId="{6E9CFBFD-F048-13F5-1FC0-19DF87CCFDBB}"/>
          </ac:spMkLst>
        </pc:spChg>
        <pc:spChg chg="add mod">
          <ac:chgData name="Laura Griffin" userId="dcb46a6c-0076-4c62-8396-c452d47384cd" providerId="ADAL" clId="{5537FEB6-BB9A-4960-B54C-EC36642110C3}" dt="2023-09-27T09:55:14.330" v="36" actId="1076"/>
          <ac:spMkLst>
            <pc:docMk/>
            <pc:sldMk cId="2797420207" sldId="2147472720"/>
            <ac:spMk id="19" creationId="{9DAC59E8-6173-24C5-F83B-B0178DEC05CA}"/>
          </ac:spMkLst>
        </pc:s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Calibri" panose="020F0502020204030204" pitchFamily="34" charset="0"/>
              </a:defRPr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Calibri" panose="020F0502020204030204" pitchFamily="34" charset="0"/>
              </a:defRPr>
            </a:lvl1pPr>
          </a:lstStyle>
          <a:p>
            <a:fld id="{4687D185-AFDC-174B-B3A6-C08F4A7C4325}" type="datetimeFigureOut">
              <a:rPr lang="en-GB" smtClean="0"/>
              <a:pPr/>
              <a:t>07/01/2025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Calibri" panose="020F0502020204030204" pitchFamily="34" charset="0"/>
              </a:defRPr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Calibri" panose="020F0502020204030204" pitchFamily="34" charset="0"/>
              </a:defRPr>
            </a:lvl1pPr>
          </a:lstStyle>
          <a:p>
            <a:fld id="{B046004E-350C-3048-904D-E601776AB30A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598681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b="0" i="0" kern="1200">
        <a:solidFill>
          <a:schemeClr val="tx1"/>
        </a:solidFill>
        <a:latin typeface="Calibri" panose="020F0502020204030204" pitchFamily="34" charset="0"/>
        <a:ea typeface="+mn-ea"/>
        <a:cs typeface="+mn-cs"/>
      </a:defRPr>
    </a:lvl1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86CF07-81D7-43AD-A581-573E51A202E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5752178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86CF07-81D7-43AD-A581-573E51A202E7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7784914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183F90-378F-4086-89D9-8A7F2060CA2E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5217431-BE45-49B2-8222-D323D2A8E675}"/>
              </a:ext>
            </a:extLst>
          </p:cNvPr>
          <p:cNvSpPr/>
          <p:nvPr/>
        </p:nvSpPr>
        <p:spPr>
          <a:xfrm>
            <a:off x="3728965" y="3514407"/>
            <a:ext cx="1542744" cy="748284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Dunican JCI 2018:  pg 4, figure D</a:t>
            </a:r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3625F5D3-C067-42CF-B440-3B4ADE8EFABF}"/>
              </a:ext>
            </a:extLst>
          </p:cNvPr>
          <p:cNvCxnSpPr>
            <a:cxnSpLocks/>
            <a:stCxn id="5" idx="0"/>
          </p:cNvCxnSpPr>
          <p:nvPr/>
        </p:nvCxnSpPr>
        <p:spPr>
          <a:xfrm flipV="1">
            <a:off x="4500337" y="2753833"/>
            <a:ext cx="263050" cy="760574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Rectangle 13">
            <a:extLst>
              <a:ext uri="{FF2B5EF4-FFF2-40B4-BE49-F238E27FC236}">
                <a16:creationId xmlns:a16="http://schemas.microsoft.com/office/drawing/2014/main" id="{98785E34-6815-4906-9DA2-9DA37C15AE20}"/>
              </a:ext>
            </a:extLst>
          </p:cNvPr>
          <p:cNvSpPr/>
          <p:nvPr/>
        </p:nvSpPr>
        <p:spPr>
          <a:xfrm>
            <a:off x="1586292" y="3698704"/>
            <a:ext cx="1542744" cy="748284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Dunican JCI 2018:  pg 2 col 2 last para and pg 3 col 1 </a:t>
            </a:r>
          </a:p>
        </p:txBody>
      </p:sp>
      <p:cxnSp>
        <p:nvCxnSpPr>
          <p:cNvPr id="15" name="Straight Arrow Connector 14">
            <a:extLst>
              <a:ext uri="{FF2B5EF4-FFF2-40B4-BE49-F238E27FC236}">
                <a16:creationId xmlns:a16="http://schemas.microsoft.com/office/drawing/2014/main" id="{D32CA33B-1798-400E-A38C-8D6C362090B1}"/>
              </a:ext>
            </a:extLst>
          </p:cNvPr>
          <p:cNvCxnSpPr>
            <a:cxnSpLocks/>
          </p:cNvCxnSpPr>
          <p:nvPr/>
        </p:nvCxnSpPr>
        <p:spPr>
          <a:xfrm flipH="1" flipV="1">
            <a:off x="2233064" y="2753834"/>
            <a:ext cx="124600" cy="1134715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2562327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" panose="02000503020000020003" pitchFamily="2" charset="0"/>
                <a:ea typeface="Roboto Medium" panose="02000000000000000000" pitchFamily="2" charset="0"/>
                <a:cs typeface="+mn-cs"/>
              </a:rPr>
              <a:t>Symptoms of mucus hypersecretion not sensitive or specific.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i="1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" panose="02000503020000020003" pitchFamily="2" charset="0"/>
                <a:ea typeface="Roboto Medium" panose="02000000000000000000" pitchFamily="2" charset="0"/>
                <a:cs typeface="+mn-cs"/>
              </a:rPr>
              <a:t>Mean FEV</a:t>
            </a:r>
            <a:r>
              <a:rPr kumimoji="0" lang="en-GB" i="1" u="none" strike="noStrike" kern="1200" cap="none" spc="0" normalizeH="0" baseline="-25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" panose="02000503020000020003" pitchFamily="2" charset="0"/>
                <a:ea typeface="Roboto Medium" panose="02000000000000000000" pitchFamily="2" charset="0"/>
                <a:cs typeface="+mn-cs"/>
              </a:rPr>
              <a:t>1 </a:t>
            </a:r>
            <a:r>
              <a:rPr kumimoji="0" lang="en-GB" i="1" u="none" strike="noStrike" kern="1200" cap="none" spc="0" normalizeH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" panose="02000503020000020003" pitchFamily="2" charset="0"/>
                <a:ea typeface="Roboto Medium" panose="02000000000000000000" pitchFamily="2" charset="0"/>
                <a:cs typeface="+mn-cs"/>
              </a:rPr>
              <a:t>25% lower in high (≥4) versus zero MPS</a:t>
            </a:r>
            <a:r>
              <a:rPr kumimoji="0" lang="en-GB" i="1" u="none" strike="noStrike" kern="1200" cap="none" spc="0" normalizeH="0" baseline="3000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venir" panose="02000503020000020003" pitchFamily="2" charset="0"/>
                <a:ea typeface="Roboto Medium" panose="02000000000000000000" pitchFamily="2" charset="0"/>
                <a:cs typeface="+mn-cs"/>
              </a:rPr>
              <a:t>1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GB" sz="1200" i="1"/>
              <a:t>No change in MPS at 3 years in 53%</a:t>
            </a:r>
            <a:endParaRPr lang="en-GB" sz="1200" i="1" baseline="3000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i="1" u="none" strike="noStrike" kern="1200" cap="none" spc="0" normalizeH="0" baseline="3000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venir" panose="02000503020000020003" pitchFamily="2" charset="0"/>
              <a:ea typeface="Roboto Medium" panose="02000000000000000000" pitchFamily="2" charset="0"/>
              <a:cs typeface="+mn-cs"/>
            </a:endParaRPr>
          </a:p>
          <a:p>
            <a:endParaRPr lang="en-GB" b="1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089FCF9-CDFF-44EA-8EFA-6B939D2A465E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GB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31049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0487F27-F4AC-478C-A07B-A71CA0B86259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96F8F23-ECCB-4DF1-90AF-E7EA85B70307}"/>
              </a:ext>
            </a:extLst>
          </p:cNvPr>
          <p:cNvSpPr/>
          <p:nvPr/>
        </p:nvSpPr>
        <p:spPr>
          <a:xfrm>
            <a:off x="2647436" y="3823715"/>
            <a:ext cx="2264805" cy="950303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Tang 2022: p1043 fig 4a and d, p1044 figure 5a</a:t>
            </a: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E8E6AEFD-E18A-43DF-ABD8-1D060B97F878}"/>
              </a:ext>
            </a:extLst>
          </p:cNvPr>
          <p:cNvCxnSpPr>
            <a:cxnSpLocks/>
            <a:stCxn id="7" idx="0"/>
            <a:endCxn id="2" idx="2"/>
          </p:cNvCxnSpPr>
          <p:nvPr/>
        </p:nvCxnSpPr>
        <p:spPr>
          <a:xfrm flipH="1" flipV="1">
            <a:off x="3429000" y="3314700"/>
            <a:ext cx="350839" cy="509015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6228497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0487F27-F4AC-478C-A07B-A71CA0B86259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403553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sz="1000" b="1" i="0" dirty="0">
                <a:solidFill>
                  <a:srgbClr val="303030"/>
                </a:solidFill>
                <a:effectLst/>
                <a:latin typeface="+mn-lt"/>
              </a:rPr>
              <a:t>Notes:</a:t>
            </a:r>
          </a:p>
          <a:p>
            <a:pPr marL="0" indent="0">
              <a:buNone/>
            </a:pPr>
            <a:r>
              <a:rPr lang="en-US" sz="1000" b="0" i="0" dirty="0">
                <a:solidFill>
                  <a:srgbClr val="303030"/>
                </a:solidFill>
                <a:effectLst/>
                <a:latin typeface="+mn-lt"/>
              </a:rPr>
              <a:t>Type 2 cytokines, such as IL-5 and IL-13, could orchestrate multiple pathologies to cause mucus plug formation</a:t>
            </a:r>
          </a:p>
          <a:p>
            <a:pPr marL="171450" indent="-171450"/>
            <a:r>
              <a:rPr lang="en-US" sz="1000" b="0" i="0" dirty="0">
                <a:solidFill>
                  <a:srgbClr val="303030"/>
                </a:solidFill>
                <a:effectLst/>
                <a:latin typeface="+mn-lt"/>
              </a:rPr>
              <a:t>The e</a:t>
            </a:r>
            <a:r>
              <a:rPr lang="en-US" sz="1000" b="0" i="0" u="none" strike="noStrike" baseline="0" dirty="0">
                <a:latin typeface="+mn-lt"/>
              </a:rPr>
              <a:t>pithelium, stimulated by IL-13, secretes high concentrations of mucin, particularly cysteine-rich MUC5AC mucin, into the airway lumen. </a:t>
            </a:r>
          </a:p>
          <a:p>
            <a:pPr marL="171450" indent="-171450"/>
            <a:r>
              <a:rPr lang="en-US" sz="1000" b="0" i="0" u="none" strike="noStrike" baseline="0" dirty="0">
                <a:latin typeface="+mn-lt"/>
              </a:rPr>
              <a:t>IL-13 also increases transport of thiocyanate into the airway lumen through the ion exchanger pendrin. </a:t>
            </a:r>
          </a:p>
          <a:p>
            <a:pPr marL="171450" indent="-171450"/>
            <a:r>
              <a:rPr lang="en-US" sz="1000" b="0" i="0" u="none" strike="noStrike" baseline="0" dirty="0">
                <a:latin typeface="+mn-lt"/>
              </a:rPr>
              <a:t>High levels of IL-5 promote survival of these eosinophils. </a:t>
            </a:r>
          </a:p>
          <a:p>
            <a:pPr marL="171450" indent="-171450"/>
            <a:r>
              <a:rPr lang="en-US" sz="1000" b="0" i="0" u="none" strike="noStrike" baseline="0" dirty="0">
                <a:latin typeface="+mn-lt"/>
              </a:rPr>
              <a:t>On activation, eosinophils release eosinophil peroxidase and hydrogen peroxide that react with thiocyanate to promote crosslinking of mucins and mucus gel stiffening through cysteine oxidation and disulfide bond formation</a:t>
            </a:r>
          </a:p>
          <a:p>
            <a:pPr marL="171450" indent="-171450"/>
            <a:endParaRPr lang="en-US" sz="1000" b="0" i="0" u="none" strike="noStrike" baseline="0" dirty="0">
              <a:latin typeface="+mn-lt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Arial" panose="020B0604020202020204" pitchFamily="34" charset="0"/>
              <a:buNone/>
              <a:tabLst/>
              <a:defRPr/>
            </a:pPr>
            <a:r>
              <a:rPr lang="en-US" sz="1000" b="0" i="0" u="none" strike="noStrike" baseline="0" dirty="0">
                <a:latin typeface="+mn-lt"/>
              </a:rPr>
              <a:t>CT Image is from Mucus_ScreeningVsFollowUp2 PPT, </a:t>
            </a:r>
            <a:r>
              <a:rPr lang="en-US" sz="1000" dirty="0">
                <a:solidFill>
                  <a:schemeClr val="bg1"/>
                </a:solidFill>
                <a:latin typeface="+mn-lt"/>
              </a:rPr>
              <a:t>Slide 9, </a:t>
            </a:r>
            <a:r>
              <a:rPr lang="en-US" sz="1000" b="0" dirty="0">
                <a:solidFill>
                  <a:schemeClr val="bg1"/>
                </a:solidFill>
                <a:latin typeface="+mn-lt"/>
              </a:rPr>
              <a:t>7803-002 Screening.</a:t>
            </a:r>
            <a:endParaRPr lang="en-US" sz="1000" b="0" i="0" u="none" strike="noStrike" baseline="0" dirty="0">
              <a:latin typeface="+mn-lt"/>
            </a:endParaRPr>
          </a:p>
          <a:p>
            <a:pPr marL="171450" indent="-171450"/>
            <a:endParaRPr lang="en-US" sz="1000" b="0" i="0" u="none" strike="noStrike" baseline="0" dirty="0">
              <a:latin typeface="+mn-lt"/>
            </a:endParaRPr>
          </a:p>
          <a:p>
            <a:pPr marL="0" indent="0">
              <a:buNone/>
            </a:pPr>
            <a:r>
              <a:rPr lang="en-US" sz="1000" b="1" i="0" u="none" strike="noStrike" baseline="0" dirty="0">
                <a:latin typeface="+mn-lt"/>
              </a:rPr>
              <a:t>Reference:</a:t>
            </a:r>
          </a:p>
          <a:p>
            <a:pPr marL="0" indent="0">
              <a:buNone/>
            </a:pPr>
            <a:r>
              <a:rPr lang="en-US" sz="1000" b="0" i="0" dirty="0" err="1">
                <a:solidFill>
                  <a:srgbClr val="212121"/>
                </a:solidFill>
                <a:effectLst/>
                <a:latin typeface="+mn-lt"/>
              </a:rPr>
              <a:t>Dunican</a:t>
            </a:r>
            <a:r>
              <a:rPr lang="en-US" sz="1000" b="0" i="0" dirty="0">
                <a:solidFill>
                  <a:srgbClr val="212121"/>
                </a:solidFill>
                <a:effectLst/>
                <a:latin typeface="+mn-lt"/>
              </a:rPr>
              <a:t> EM, Watchorn DC, Fahy JV. Autopsy and Imaging Studies of Mucus in Asthma. Lessons Learned about Disease Mechanisms and the Role of Mucus in Airflow Obstruction. </a:t>
            </a:r>
            <a:r>
              <a:rPr lang="en-US" sz="1000" b="0" i="1" dirty="0">
                <a:solidFill>
                  <a:srgbClr val="212121"/>
                </a:solidFill>
                <a:effectLst/>
                <a:latin typeface="+mn-lt"/>
              </a:rPr>
              <a:t>Ann Am </a:t>
            </a:r>
            <a:r>
              <a:rPr lang="en-US" sz="1000" b="0" i="1" dirty="0" err="1">
                <a:solidFill>
                  <a:srgbClr val="212121"/>
                </a:solidFill>
                <a:effectLst/>
                <a:latin typeface="+mn-lt"/>
              </a:rPr>
              <a:t>Thorac</a:t>
            </a:r>
            <a:r>
              <a:rPr lang="en-US" sz="1000" b="0" i="1" dirty="0">
                <a:solidFill>
                  <a:srgbClr val="212121"/>
                </a:solidFill>
                <a:effectLst/>
                <a:latin typeface="+mn-lt"/>
              </a:rPr>
              <a:t> Soc</a:t>
            </a:r>
            <a:r>
              <a:rPr lang="en-US" sz="1000" b="0" i="0" dirty="0">
                <a:solidFill>
                  <a:srgbClr val="212121"/>
                </a:solidFill>
                <a:effectLst/>
                <a:latin typeface="+mn-lt"/>
              </a:rPr>
              <a:t>. 2018;15(Suppl 3):S184-S191.</a:t>
            </a:r>
            <a:endParaRPr lang="en-US" sz="1000" b="1" dirty="0">
              <a:latin typeface="+mn-lt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0487F27-F4AC-478C-A07B-A71CA0B86259}" type="slidenum">
              <a:rPr kumimoji="0" lang="en-US" sz="10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en-US" sz="10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988927B7-07E1-486F-B427-18B33FA21402}"/>
              </a:ext>
            </a:extLst>
          </p:cNvPr>
          <p:cNvSpPr/>
          <p:nvPr/>
        </p:nvSpPr>
        <p:spPr>
          <a:xfrm>
            <a:off x="5305934" y="3343593"/>
            <a:ext cx="1369185" cy="560788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Dunican AnnalsATS 2018: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rPr>
              <a:t>Fig 4 &amp; 8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E462C06A-87E3-4161-B342-218A3E0EE1F6}"/>
              </a:ext>
            </a:extLst>
          </p:cNvPr>
          <p:cNvCxnSpPr>
            <a:cxnSpLocks/>
            <a:stCxn id="6" idx="1"/>
            <a:endCxn id="2" idx="2"/>
          </p:cNvCxnSpPr>
          <p:nvPr/>
        </p:nvCxnSpPr>
        <p:spPr>
          <a:xfrm flipH="1" flipV="1">
            <a:off x="3429000" y="3314700"/>
            <a:ext cx="1876934" cy="309287"/>
          </a:xfrm>
          <a:prstGeom prst="straightConnector1">
            <a:avLst/>
          </a:prstGeom>
          <a:ln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5088450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svg"/><Relationship Id="rId4" Type="http://schemas.openxmlformats.org/officeDocument/2006/relationships/image" Target="../media/image2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sv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image" Target="../media/image12.png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4.sv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7.png"/><Relationship Id="rId4" Type="http://schemas.openxmlformats.org/officeDocument/2006/relationships/image" Target="../media/image11.svg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ver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Shape, rectangle&#10;&#10;Description automatically generated">
            <a:extLst>
              <a:ext uri="{FF2B5EF4-FFF2-40B4-BE49-F238E27FC236}">
                <a16:creationId xmlns:a16="http://schemas.microsoft.com/office/drawing/2014/main" id="{0A33316F-B1D5-114A-BEC0-14F0E4D0ED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204800" cy="68652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B9366448-9A2D-6E4B-9F8A-769DE0B745D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2892" t="50777" r="34380"/>
          <a:stretch/>
        </p:blipFill>
        <p:spPr>
          <a:xfrm>
            <a:off x="1" y="0"/>
            <a:ext cx="12192000" cy="3992400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59087D1D-B2D6-D44A-900D-872BD4C324E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3186000"/>
            <a:ext cx="6480000" cy="18000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br>
              <a:rPr lang="en-US"/>
            </a:br>
            <a:r>
              <a:rPr lang="en-US"/>
              <a:t>Click to edit</a:t>
            </a:r>
            <a:br>
              <a:rPr lang="en-US"/>
            </a:br>
            <a:r>
              <a:rPr lang="en-US"/>
              <a:t>presentation title</a:t>
            </a:r>
            <a:endParaRPr lang="en-GB"/>
          </a:p>
        </p:txBody>
      </p:sp>
      <p:sp>
        <p:nvSpPr>
          <p:cNvPr id="19" name="Subtitle 2">
            <a:extLst>
              <a:ext uri="{FF2B5EF4-FFF2-40B4-BE49-F238E27FC236}">
                <a16:creationId xmlns:a16="http://schemas.microsoft.com/office/drawing/2014/main" id="{685BB56C-E7A2-1545-B6B6-4C9C64D10206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1480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pic>
        <p:nvPicPr>
          <p:cNvPr id="9" name="Graphic 8">
            <a:extLst>
              <a:ext uri="{FF2B5EF4-FFF2-40B4-BE49-F238E27FC236}">
                <a16:creationId xmlns:a16="http://schemas.microsoft.com/office/drawing/2014/main" id="{449528B1-EF8B-074A-A297-A83026E04D4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8269200" y="5405896"/>
            <a:ext cx="3756215" cy="1425600"/>
          </a:xfrm>
          <a:prstGeom prst="rect">
            <a:avLst/>
          </a:prstGeom>
        </p:spPr>
      </p:pic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BB34DF1-84BC-413D-8901-57B0C9CA5E3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1618597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Cov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Subtitle 2">
            <a:extLst>
              <a:ext uri="{FF2B5EF4-FFF2-40B4-BE49-F238E27FC236}">
                <a16:creationId xmlns:a16="http://schemas.microsoft.com/office/drawing/2014/main" id="{F9C8A500-4B81-7B48-A31E-8B8957A3E24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1480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sp>
        <p:nvSpPr>
          <p:cNvPr id="15" name="Title 1">
            <a:extLst>
              <a:ext uri="{FF2B5EF4-FFF2-40B4-BE49-F238E27FC236}">
                <a16:creationId xmlns:a16="http://schemas.microsoft.com/office/drawing/2014/main" id="{0CF7CA3F-1067-F24A-AC49-D34BAF0EEC2C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3186000"/>
            <a:ext cx="6480000" cy="18000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/>
              <a:t>Click to edit</a:t>
            </a:r>
            <a:br>
              <a:rPr lang="en-US"/>
            </a:br>
            <a:r>
              <a:rPr lang="en-US"/>
              <a:t>presentation title</a:t>
            </a:r>
            <a:endParaRPr lang="en-GB"/>
          </a:p>
        </p:txBody>
      </p:sp>
      <p:pic>
        <p:nvPicPr>
          <p:cNvPr id="8" name="Graphic 7">
            <a:extLst>
              <a:ext uri="{FF2B5EF4-FFF2-40B4-BE49-F238E27FC236}">
                <a16:creationId xmlns:a16="http://schemas.microsoft.com/office/drawing/2014/main" id="{8BD62869-30B7-9B4F-8192-18507D9EB5A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269200" y="5407200"/>
            <a:ext cx="3756218" cy="14256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FF6CCC59-4C24-6A48-9D5A-52104DDB4F1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3072" t="50777" r="33463"/>
          <a:stretch/>
        </p:blipFill>
        <p:spPr>
          <a:xfrm>
            <a:off x="0" y="0"/>
            <a:ext cx="12192000" cy="3992400"/>
          </a:xfrm>
          <a:prstGeom prst="rect">
            <a:avLst/>
          </a:prstGeom>
          <a:effectLst/>
        </p:spPr>
      </p:pic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4E426A2-D813-4668-B846-DD006E76DECE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pic>
        <p:nvPicPr>
          <p:cNvPr id="2" name="Graphic 1">
            <a:extLst>
              <a:ext uri="{FF2B5EF4-FFF2-40B4-BE49-F238E27FC236}">
                <a16:creationId xmlns:a16="http://schemas.microsoft.com/office/drawing/2014/main" id="{10E76DCE-7121-835A-3A31-B2894CD09D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rcRect/>
          <a:stretch/>
        </p:blipFill>
        <p:spPr>
          <a:xfrm>
            <a:off x="8269200" y="5407200"/>
            <a:ext cx="3756218" cy="142560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FB203F19-0301-8BCE-2E57-899761EDCB8F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13072" t="50777" r="33463"/>
          <a:stretch/>
        </p:blipFill>
        <p:spPr>
          <a:xfrm>
            <a:off x="0" y="0"/>
            <a:ext cx="12192000" cy="3992400"/>
          </a:xfrm>
          <a:prstGeom prst="rect">
            <a:avLst/>
          </a:prstGeom>
          <a:effectLst/>
        </p:spPr>
      </p:pic>
      <p:pic>
        <p:nvPicPr>
          <p:cNvPr id="6" name="Picture 2" descr="Image result for ASTRAZENECA LOGO">
            <a:extLst>
              <a:ext uri="{FF2B5EF4-FFF2-40B4-BE49-F238E27FC236}">
                <a16:creationId xmlns:a16="http://schemas.microsoft.com/office/drawing/2014/main" id="{134C5076-B470-79E1-EBA5-094E4A82D1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75748" y="4733322"/>
            <a:ext cx="2691820" cy="7294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C9578048-2985-54E3-CC2D-70D5F3DEF114}"/>
              </a:ext>
            </a:extLst>
          </p:cNvPr>
          <p:cNvSpPr txBox="1"/>
          <p:nvPr/>
        </p:nvSpPr>
        <p:spPr>
          <a:xfrm>
            <a:off x="466947" y="6661374"/>
            <a:ext cx="1046963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US" sz="900" dirty="0">
                <a:solidFill>
                  <a:schemeClr val="tx1"/>
                </a:solidFill>
              </a:rPr>
              <a:t>CN-</a:t>
            </a:r>
            <a:r>
              <a:rPr lang="en-US" altLang="zh-CN" sz="900" dirty="0">
                <a:solidFill>
                  <a:schemeClr val="tx1"/>
                </a:solidFill>
              </a:rPr>
              <a:t>142702; </a:t>
            </a:r>
            <a:r>
              <a:rPr lang="en-US" sz="900" dirty="0">
                <a:solidFill>
                  <a:schemeClr val="tx1"/>
                </a:solidFill>
              </a:rPr>
              <a:t>date of preparation: Dec 2024.         © 2025 AstraZeneca. All Rights Reserved. This information is intended for healthcare professionals only. EpiCentral is sponsored and developed by Amgen and AstraZeneca.</a:t>
            </a:r>
          </a:p>
        </p:txBody>
      </p:sp>
    </p:spTree>
    <p:extLst>
      <p:ext uri="{BB962C8B-B14F-4D97-AF65-F5344CB8AC3E}">
        <p14:creationId xmlns:p14="http://schemas.microsoft.com/office/powerpoint/2010/main" val="278402789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>
          <p15:clr>
            <a:srgbClr val="FBAE40"/>
          </p15:clr>
        </p15:guide>
        <p15:guide id="2" pos="393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1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val 8">
            <a:extLst>
              <a:ext uri="{FF2B5EF4-FFF2-40B4-BE49-F238E27FC236}">
                <a16:creationId xmlns:a16="http://schemas.microsoft.com/office/drawing/2014/main" id="{FBECC1AF-2988-4AB4-93E1-CF5B1CE82B4A}"/>
              </a:ext>
            </a:extLst>
          </p:cNvPr>
          <p:cNvSpPr/>
          <p:nvPr/>
        </p:nvSpPr>
        <p:spPr>
          <a:xfrm>
            <a:off x="11246400" y="6209041"/>
            <a:ext cx="468000" cy="4680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A95CC4F6-0757-4B3C-87C4-C2F950410E7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 amt="50000"/>
          </a:blip>
          <a:srcRect l="2960" t="41940" r="57633"/>
          <a:stretch/>
        </p:blipFill>
        <p:spPr>
          <a:xfrm rot="20836538" flipH="1">
            <a:off x="-798425" y="-1039782"/>
            <a:ext cx="11407289" cy="5977918"/>
          </a:xfrm>
          <a:custGeom>
            <a:avLst/>
            <a:gdLst>
              <a:gd name="connsiteX0" fmla="*/ 10057435 w 11407289"/>
              <a:gd name="connsiteY0" fmla="*/ 0 h 5977918"/>
              <a:gd name="connsiteX1" fmla="*/ 0 w 11407289"/>
              <a:gd name="connsiteY1" fmla="*/ 2271036 h 5977918"/>
              <a:gd name="connsiteX2" fmla="*/ 0 w 11407289"/>
              <a:gd name="connsiteY2" fmla="*/ 5977918 h 5977918"/>
              <a:gd name="connsiteX3" fmla="*/ 11407289 w 11407289"/>
              <a:gd name="connsiteY3" fmla="*/ 5977918 h 5977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407289" h="5977918">
                <a:moveTo>
                  <a:pt x="10057435" y="0"/>
                </a:moveTo>
                <a:lnTo>
                  <a:pt x="0" y="2271036"/>
                </a:lnTo>
                <a:lnTo>
                  <a:pt x="0" y="5977918"/>
                </a:lnTo>
                <a:lnTo>
                  <a:pt x="11407289" y="5977918"/>
                </a:lnTo>
                <a:close/>
              </a:path>
            </a:pathLst>
          </a:custGeom>
        </p:spPr>
      </p:pic>
      <p:sp>
        <p:nvSpPr>
          <p:cNvPr id="14" name="Title 1">
            <a:extLst>
              <a:ext uri="{FF2B5EF4-FFF2-40B4-BE49-F238E27FC236}">
                <a16:creationId xmlns:a16="http://schemas.microsoft.com/office/drawing/2014/main" id="{07F21C2C-15A4-7F45-B0CB-86AEEB9C4838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4021055"/>
            <a:ext cx="6480000" cy="11988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/>
              <a:t>Click to edit</a:t>
            </a:r>
            <a:br>
              <a:rPr lang="en-US"/>
            </a:br>
            <a:r>
              <a:rPr lang="en-US"/>
              <a:t>section title</a:t>
            </a:r>
            <a:endParaRPr lang="en-GB"/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AE22EDCA-5C28-E347-ACF4-79FD5EE059C9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3496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1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pic>
        <p:nvPicPr>
          <p:cNvPr id="11" name="Graphic 10">
            <a:extLst>
              <a:ext uri="{FF2B5EF4-FFF2-40B4-BE49-F238E27FC236}">
                <a16:creationId xmlns:a16="http://schemas.microsoft.com/office/drawing/2014/main" id="{805027B8-451C-0745-8CDE-BE69F40B16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12" name="Oval 11">
            <a:extLst>
              <a:ext uri="{FF2B5EF4-FFF2-40B4-BE49-F238E27FC236}">
                <a16:creationId xmlns:a16="http://schemas.microsoft.com/office/drawing/2014/main" id="{4C1C3BD2-E178-F345-B79F-1DD61424D982}"/>
              </a:ext>
            </a:extLst>
          </p:cNvPr>
          <p:cNvSpPr/>
          <p:nvPr/>
        </p:nvSpPr>
        <p:spPr>
          <a:xfrm>
            <a:off x="11659209" y="6116400"/>
            <a:ext cx="185282" cy="185282"/>
          </a:xfrm>
          <a:prstGeom prst="ellipse">
            <a:avLst/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188705B-688D-4BBE-AFA8-803C008BA5F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097530E-185C-4015-9C90-EA4D9289A8B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11264400" y="6336465"/>
            <a:ext cx="432000" cy="223200"/>
          </a:xfrm>
          <a:prstGeom prst="rect">
            <a:avLst/>
          </a:prstGeom>
          <a:noFill/>
        </p:spPr>
        <p:txBody>
          <a:bodyPr wrap="none" anchor="ctr"/>
          <a:lstStyle>
            <a:lvl1pPr algn="ctr">
              <a:defRPr>
                <a:solidFill>
                  <a:schemeClr val="bg2"/>
                </a:solidFill>
              </a:defRPr>
            </a:lvl1pPr>
          </a:lstStyle>
          <a:p>
            <a:fld id="{330EA680-D336-4FF7-8B7A-9848BB0A1C32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3222742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ivider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extLst>
              <a:ext uri="{FF2B5EF4-FFF2-40B4-BE49-F238E27FC236}">
                <a16:creationId xmlns:a16="http://schemas.microsoft.com/office/drawing/2014/main" id="{30CAC459-CD5F-4270-8F31-936D75972770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 amt="50000"/>
          </a:blip>
          <a:srcRect l="-1" t="38029" r="58511"/>
          <a:stretch/>
        </p:blipFill>
        <p:spPr>
          <a:xfrm rot="20820000" flipH="1">
            <a:off x="-850331" y="-1600212"/>
            <a:ext cx="12010007" cy="6380624"/>
          </a:xfrm>
          <a:custGeom>
            <a:avLst/>
            <a:gdLst>
              <a:gd name="connsiteX0" fmla="*/ 0 w 12010007"/>
              <a:gd name="connsiteY0" fmla="*/ 2944750 h 6380624"/>
              <a:gd name="connsiteX1" fmla="*/ 0 w 12010007"/>
              <a:gd name="connsiteY1" fmla="*/ 6380624 h 6380624"/>
              <a:gd name="connsiteX2" fmla="*/ 12010007 w 12010007"/>
              <a:gd name="connsiteY2" fmla="*/ 6380624 h 6380624"/>
              <a:gd name="connsiteX3" fmla="*/ 12010007 w 12010007"/>
              <a:gd name="connsiteY3" fmla="*/ 5755018 h 6380624"/>
              <a:gd name="connsiteX4" fmla="*/ 11893580 w 12010007"/>
              <a:gd name="connsiteY4" fmla="*/ 5781898 h 6380624"/>
              <a:gd name="connsiteX5" fmla="*/ 10669867 w 12010007"/>
              <a:gd name="connsiteY5" fmla="*/ 481418 h 6380624"/>
              <a:gd name="connsiteX6" fmla="*/ 0 w 12010007"/>
              <a:gd name="connsiteY6" fmla="*/ 0 h 6380624"/>
              <a:gd name="connsiteX7" fmla="*/ 0 w 12010007"/>
              <a:gd name="connsiteY7" fmla="*/ 193017 h 6380624"/>
              <a:gd name="connsiteX8" fmla="*/ 836047 w 12010007"/>
              <a:gd name="connsiteY8" fmla="*/ 0 h 6380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10007" h="6380624">
                <a:moveTo>
                  <a:pt x="0" y="2944750"/>
                </a:moveTo>
                <a:lnTo>
                  <a:pt x="0" y="6380624"/>
                </a:lnTo>
                <a:lnTo>
                  <a:pt x="12010007" y="6380624"/>
                </a:lnTo>
                <a:lnTo>
                  <a:pt x="12010007" y="5755018"/>
                </a:lnTo>
                <a:lnTo>
                  <a:pt x="11893580" y="5781898"/>
                </a:lnTo>
                <a:lnTo>
                  <a:pt x="10669867" y="481418"/>
                </a:lnTo>
                <a:close/>
                <a:moveTo>
                  <a:pt x="0" y="0"/>
                </a:moveTo>
                <a:lnTo>
                  <a:pt x="0" y="193017"/>
                </a:lnTo>
                <a:lnTo>
                  <a:pt x="836047" y="0"/>
                </a:lnTo>
                <a:close/>
              </a:path>
            </a:pathLst>
          </a:custGeom>
        </p:spPr>
      </p:pic>
      <p:pic>
        <p:nvPicPr>
          <p:cNvPr id="9" name="Graphic 8">
            <a:extLst>
              <a:ext uri="{FF2B5EF4-FFF2-40B4-BE49-F238E27FC236}">
                <a16:creationId xmlns:a16="http://schemas.microsoft.com/office/drawing/2014/main" id="{AEEA461E-D8BF-5C4F-A437-9C7C874F9B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7A0B13B9-CAF2-4EC9-A8F3-F68487F92953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8000" y="4021200"/>
            <a:ext cx="6480000" cy="1198800"/>
          </a:xfrm>
          <a:prstGeom prst="rect">
            <a:avLst/>
          </a:prstGeom>
        </p:spPr>
        <p:txBody>
          <a:bodyPr wrap="square" rIns="0" anchor="b" anchorCtr="0">
            <a:noAutofit/>
          </a:bodyPr>
          <a:lstStyle>
            <a:lvl1pPr marL="0" algn="l" defTabSz="914400" rtl="0" eaLnBrk="1" latinLnBrk="0" hangingPunct="1">
              <a:lnSpc>
                <a:spcPct val="100000"/>
              </a:lnSpc>
              <a:defRPr lang="en-GB" sz="3600" b="1" i="0" kern="1200" dirty="0">
                <a:solidFill>
                  <a:schemeClr val="accent3"/>
                </a:solidFill>
                <a:latin typeface="Cambria" panose="02040503050406030204" pitchFamily="18" charset="0"/>
                <a:ea typeface="Cambria" panose="02040503050406030204" pitchFamily="18" charset="0"/>
                <a:cs typeface="Cambria" panose="02040503050406030204" pitchFamily="18" charset="0"/>
              </a:defRPr>
            </a:lvl1pPr>
          </a:lstStyle>
          <a:p>
            <a:r>
              <a:rPr lang="en-US"/>
              <a:t>Click to edit</a:t>
            </a:r>
            <a:br>
              <a:rPr lang="en-US"/>
            </a:br>
            <a:r>
              <a:rPr lang="en-US"/>
              <a:t>section title</a:t>
            </a:r>
            <a:endParaRPr lang="en-GB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53A914C4-D3BA-45F7-9461-428FDE0928E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8000" y="5349600"/>
            <a:ext cx="6480000" cy="612000"/>
          </a:xfrm>
          <a:prstGeom prst="rect">
            <a:avLst/>
          </a:prstGeom>
          <a:noFill/>
        </p:spPr>
        <p:txBody>
          <a:bodyPr wrap="square" rIns="0">
            <a:no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lang="en-US" sz="2000" b="1" i="0" kern="1200" dirty="0" smtClean="0">
                <a:solidFill>
                  <a:schemeClr val="bg2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SUBTITLE</a:t>
            </a:r>
            <a:endParaRPr lang="en-GB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749F15BE-4C55-4B27-97B4-2BDB6EB08C0C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>
          <a:xfrm>
            <a:off x="648000" y="6199200"/>
            <a:ext cx="6480000" cy="288000"/>
          </a:xfrm>
          <a:prstGeom prst="rect">
            <a:avLst/>
          </a:prstGeom>
        </p:spPr>
        <p:txBody>
          <a:bodyPr/>
          <a:lstStyle/>
          <a:p>
            <a:endParaRPr lang="en-GB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FDB80AE5-67E6-60A2-FB12-D7255A3CD756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alphaModFix amt="50000"/>
          </a:blip>
          <a:srcRect l="-1" t="38029" r="58511"/>
          <a:stretch/>
        </p:blipFill>
        <p:spPr>
          <a:xfrm rot="20820000" flipH="1">
            <a:off x="-850331" y="-1600212"/>
            <a:ext cx="12010007" cy="6380624"/>
          </a:xfrm>
          <a:custGeom>
            <a:avLst/>
            <a:gdLst>
              <a:gd name="connsiteX0" fmla="*/ 0 w 12010007"/>
              <a:gd name="connsiteY0" fmla="*/ 2944750 h 6380624"/>
              <a:gd name="connsiteX1" fmla="*/ 0 w 12010007"/>
              <a:gd name="connsiteY1" fmla="*/ 6380624 h 6380624"/>
              <a:gd name="connsiteX2" fmla="*/ 12010007 w 12010007"/>
              <a:gd name="connsiteY2" fmla="*/ 6380624 h 6380624"/>
              <a:gd name="connsiteX3" fmla="*/ 12010007 w 12010007"/>
              <a:gd name="connsiteY3" fmla="*/ 5755018 h 6380624"/>
              <a:gd name="connsiteX4" fmla="*/ 11893580 w 12010007"/>
              <a:gd name="connsiteY4" fmla="*/ 5781898 h 6380624"/>
              <a:gd name="connsiteX5" fmla="*/ 10669867 w 12010007"/>
              <a:gd name="connsiteY5" fmla="*/ 481418 h 6380624"/>
              <a:gd name="connsiteX6" fmla="*/ 0 w 12010007"/>
              <a:gd name="connsiteY6" fmla="*/ 0 h 6380624"/>
              <a:gd name="connsiteX7" fmla="*/ 0 w 12010007"/>
              <a:gd name="connsiteY7" fmla="*/ 193017 h 6380624"/>
              <a:gd name="connsiteX8" fmla="*/ 836047 w 12010007"/>
              <a:gd name="connsiteY8" fmla="*/ 0 h 6380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010007" h="6380624">
                <a:moveTo>
                  <a:pt x="0" y="2944750"/>
                </a:moveTo>
                <a:lnTo>
                  <a:pt x="0" y="6380624"/>
                </a:lnTo>
                <a:lnTo>
                  <a:pt x="12010007" y="6380624"/>
                </a:lnTo>
                <a:lnTo>
                  <a:pt x="12010007" y="5755018"/>
                </a:lnTo>
                <a:lnTo>
                  <a:pt x="11893580" y="5781898"/>
                </a:lnTo>
                <a:lnTo>
                  <a:pt x="10669867" y="481418"/>
                </a:lnTo>
                <a:close/>
                <a:moveTo>
                  <a:pt x="0" y="0"/>
                </a:moveTo>
                <a:lnTo>
                  <a:pt x="0" y="193017"/>
                </a:lnTo>
                <a:lnTo>
                  <a:pt x="836047" y="0"/>
                </a:lnTo>
                <a:close/>
              </a:path>
            </a:pathLst>
          </a:custGeom>
        </p:spPr>
      </p:pic>
      <p:pic>
        <p:nvPicPr>
          <p:cNvPr id="4" name="Graphic 3">
            <a:extLst>
              <a:ext uri="{FF2B5EF4-FFF2-40B4-BE49-F238E27FC236}">
                <a16:creationId xmlns:a16="http://schemas.microsoft.com/office/drawing/2014/main" id="{A423F8E4-5213-D6EE-05C9-BDF2C99AADD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/>
        </p:blipFill>
        <p:spPr>
          <a:xfrm>
            <a:off x="9223200" y="100800"/>
            <a:ext cx="2739898" cy="1039876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DFEE792D-F2EB-4BE1-5432-4744A9ED8F5C}"/>
              </a:ext>
            </a:extLst>
          </p:cNvPr>
          <p:cNvSpPr txBox="1"/>
          <p:nvPr/>
        </p:nvSpPr>
        <p:spPr>
          <a:xfrm>
            <a:off x="466724" y="6661374"/>
            <a:ext cx="1048662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US" sz="900" dirty="0">
                <a:solidFill>
                  <a:schemeClr val="tx1"/>
                </a:solidFill>
              </a:rPr>
              <a:t>CN-142702; date of preparation: Dec 2024.         © 2025 AstraZeneca. All Rights Reserved. This information is intended for healthcare professionals only. EpiCentral is sponsored and developed by Amgen and AstraZeneca.</a:t>
            </a:r>
          </a:p>
        </p:txBody>
      </p:sp>
      <p:pic>
        <p:nvPicPr>
          <p:cNvPr id="7" name="Picture 2" descr="Image result for ASTRAZENECA LOGO">
            <a:extLst>
              <a:ext uri="{FF2B5EF4-FFF2-40B4-BE49-F238E27FC236}">
                <a16:creationId xmlns:a16="http://schemas.microsoft.com/office/drawing/2014/main" id="{439D9F7F-8967-FC8D-FEC6-828D4406F1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4366841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plit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99E0E6-DC75-4B44-AE36-90944DF9C9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4AEFFC-91EA-4EA6-9D8A-02E7CDB261B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48282" y="1404000"/>
            <a:ext cx="5400000" cy="46080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DDCCFF21-3FE0-4813-A466-2801008A81A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34113"/>
            <a:ext cx="9910762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4" name="Picture 2" descr="Image result for ASTRAZENECA LOGO">
            <a:extLst>
              <a:ext uri="{FF2B5EF4-FFF2-40B4-BE49-F238E27FC236}">
                <a16:creationId xmlns:a16="http://schemas.microsoft.com/office/drawing/2014/main" id="{6178A4E9-5F92-1936-0508-CAA758EE31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74A5F8CC-D144-F7E3-F186-B22DA4A745CA}"/>
              </a:ext>
            </a:extLst>
          </p:cNvPr>
          <p:cNvSpPr>
            <a:spLocks noGrp="1"/>
          </p:cNvSpPr>
          <p:nvPr>
            <p:ph idx="14"/>
          </p:nvPr>
        </p:nvSpPr>
        <p:spPr>
          <a:xfrm>
            <a:off x="6243718" y="1404000"/>
            <a:ext cx="5400000" cy="4608000"/>
          </a:xfrm>
        </p:spPr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81836216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99E0E6-DC75-4B44-AE36-90944DF9C9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DDCCFF21-3FE0-4813-A466-2801008A81A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34113"/>
            <a:ext cx="9910762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4" name="Picture 2" descr="Image result for ASTRAZENECA LOGO">
            <a:extLst>
              <a:ext uri="{FF2B5EF4-FFF2-40B4-BE49-F238E27FC236}">
                <a16:creationId xmlns:a16="http://schemas.microsoft.com/office/drawing/2014/main" id="{6178A4E9-5F92-1936-0508-CAA758EE31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7687886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6">
            <a:extLst>
              <a:ext uri="{FF2B5EF4-FFF2-40B4-BE49-F238E27FC236}">
                <a16:creationId xmlns:a16="http://schemas.microsoft.com/office/drawing/2014/main" id="{EA1C77CB-689D-66D8-984A-E678846B8BA1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34113"/>
            <a:ext cx="9910762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996784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Standar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799E0E6-DC75-4B44-AE36-90944DF9C93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8640000" cy="720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A4AEFFC-91EA-4EA6-9D8A-02E7CDB261B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>
            <a:lvl1pPr marL="288000" indent="-288000">
              <a:spcBef>
                <a:spcPts val="1200"/>
              </a:spcBef>
              <a:defRPr/>
            </a:lvl1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9" name="Content Placeholder 6">
            <a:extLst>
              <a:ext uri="{FF2B5EF4-FFF2-40B4-BE49-F238E27FC236}">
                <a16:creationId xmlns:a16="http://schemas.microsoft.com/office/drawing/2014/main" id="{DDCCFF21-3FE0-4813-A466-2801008A81A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47688" y="6234113"/>
            <a:ext cx="9910762" cy="443887"/>
          </a:xfrm>
        </p:spPr>
        <p:txBody>
          <a:bodyPr anchor="b"/>
          <a:lstStyle>
            <a:lvl1pPr marL="0" indent="0">
              <a:spcBef>
                <a:spcPts val="0"/>
              </a:spcBef>
              <a:buNone/>
              <a:defRPr sz="9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pic>
        <p:nvPicPr>
          <p:cNvPr id="4" name="Picture 2" descr="Image result for ASTRAZENECA LOGO">
            <a:extLst>
              <a:ext uri="{FF2B5EF4-FFF2-40B4-BE49-F238E27FC236}">
                <a16:creationId xmlns:a16="http://schemas.microsoft.com/office/drawing/2014/main" id="{6178A4E9-5F92-1936-0508-CAA758EE31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33465973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4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image" Target="../media/image3.svg"/><Relationship Id="rId17" Type="http://schemas.openxmlformats.org/officeDocument/2006/relationships/image" Target="../media/image8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image" Target="../media/image2.png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6.svg"/><Relationship Id="rId10" Type="http://schemas.openxmlformats.org/officeDocument/2006/relationships/image" Target="../media/image1.png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Relationship Id="rId14" Type="http://schemas.openxmlformats.org/officeDocument/2006/relationships/image" Target="../media/image5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 descr="Shape, rectangle&#10;&#10;Description automatically generated">
            <a:extLst>
              <a:ext uri="{FF2B5EF4-FFF2-40B4-BE49-F238E27FC236}">
                <a16:creationId xmlns:a16="http://schemas.microsoft.com/office/drawing/2014/main" id="{A3A3EF61-82F0-4FC3-AA94-9B4DC9F8950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0" y="0"/>
            <a:ext cx="12191999" cy="1141125"/>
          </a:xfrm>
          <a:prstGeom prst="rect">
            <a:avLst/>
          </a:prstGeom>
        </p:spPr>
      </p:pic>
      <p:pic>
        <p:nvPicPr>
          <p:cNvPr id="21" name="Graphic 20">
            <a:extLst>
              <a:ext uri="{FF2B5EF4-FFF2-40B4-BE49-F238E27FC236}">
                <a16:creationId xmlns:a16="http://schemas.microsoft.com/office/drawing/2014/main" id="{1A2AE35B-3713-4E04-BD23-89F85FEA0452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9223200" y="100800"/>
            <a:ext cx="2741277" cy="1040400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470CB6ED-94F4-43D5-A7E6-1775F1190F7E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alphaModFix amt="10000"/>
          </a:blip>
          <a:srcRect l="59157" t="44809"/>
          <a:stretch/>
        </p:blipFill>
        <p:spPr>
          <a:xfrm>
            <a:off x="-1" y="0"/>
            <a:ext cx="7097485" cy="3411301"/>
          </a:xfrm>
          <a:prstGeom prst="rect">
            <a:avLst/>
          </a:prstGeom>
          <a:effectLst/>
        </p:spPr>
      </p:pic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BDFCBA9-E3AE-429C-BF56-B86D80AA05F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548282" y="1404000"/>
            <a:ext cx="11095200" cy="4608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marL="288000" lvl="0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US" dirty="0"/>
              <a:t>Click to edit Master text styles</a:t>
            </a:r>
          </a:p>
          <a:p>
            <a:pPr marL="288000" lvl="1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US" dirty="0"/>
              <a:t>Second level</a:t>
            </a:r>
          </a:p>
          <a:p>
            <a:pPr marL="288000" lvl="2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US" dirty="0"/>
              <a:t>Third level</a:t>
            </a:r>
          </a:p>
          <a:p>
            <a:pPr marL="288000" lvl="3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US" dirty="0"/>
              <a:t>Fourth level</a:t>
            </a:r>
          </a:p>
          <a:p>
            <a:pPr marL="288000" lvl="4" indent="-288000" algn="l" defTabSz="914400" rtl="0" eaLnBrk="1" latinLnBrk="0" hangingPunct="1">
              <a:lnSpc>
                <a:spcPct val="100000"/>
              </a:lnSpc>
              <a:spcBef>
                <a:spcPts val="1200"/>
              </a:spcBef>
              <a:buClr>
                <a:schemeClr val="tx1"/>
              </a:buClr>
              <a:buFontTx/>
              <a:buBlip>
                <a:blip r:embed="rId14">
                  <a:extLst>
                    <a:ext uri="{96DAC541-7B7A-43D3-8B79-37D633B846F1}">
                      <asvg:svgBlip xmlns:asvg="http://schemas.microsoft.com/office/drawing/2016/SVG/main" r:embed="rId15"/>
                    </a:ext>
                  </a:extLst>
                </a:blip>
              </a:buBlip>
            </a:pPr>
            <a:r>
              <a:rPr lang="en-US" dirty="0"/>
              <a:t>Fifth level</a:t>
            </a:r>
            <a:endParaRPr lang="en-GB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59A56D7-EF10-4FA1-90DA-39844C4B581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548282" y="6234774"/>
            <a:ext cx="9910800" cy="4428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900" spc="20" baseline="0">
                <a:solidFill>
                  <a:schemeClr val="tx1"/>
                </a:solidFill>
              </a:defRPr>
            </a:lvl1pPr>
          </a:lstStyle>
          <a:p>
            <a:endParaRPr lang="en-GB"/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E595B33-58AD-4532-AEF7-AB747A04788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48282" y="180000"/>
            <a:ext cx="11095200" cy="720000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30438B1-686C-4712-929D-42CEBCEA70E0}"/>
              </a:ext>
            </a:extLst>
          </p:cNvPr>
          <p:cNvSpPr txBox="1"/>
          <p:nvPr/>
        </p:nvSpPr>
        <p:spPr>
          <a:xfrm>
            <a:off x="466724" y="6666408"/>
            <a:ext cx="1041554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l">
              <a:spcBef>
                <a:spcPts val="0"/>
              </a:spcBef>
              <a:spcAft>
                <a:spcPts val="0"/>
              </a:spcAft>
            </a:pPr>
            <a:r>
              <a:rPr lang="en-US" sz="900" dirty="0">
                <a:solidFill>
                  <a:schemeClr val="tx1"/>
                </a:solidFill>
              </a:rPr>
              <a:t>CN-142702; date of preparation: Dec 2024.         © 2025 AstraZeneca. All Rights Reserved. This information is intended for healthcare professionals only. EpiCentral is sponsored and developed by Amgen and AstraZeneca.</a:t>
            </a:r>
          </a:p>
        </p:txBody>
      </p:sp>
      <p:pic>
        <p:nvPicPr>
          <p:cNvPr id="7" name="Picture 6" descr="Shape, rectangle&#10;&#10;Description automatically generated">
            <a:extLst>
              <a:ext uri="{FF2B5EF4-FFF2-40B4-BE49-F238E27FC236}">
                <a16:creationId xmlns:a16="http://schemas.microsoft.com/office/drawing/2014/main" id="{0AD62663-340B-A6C8-23A9-734D387DBA3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0" y="0"/>
            <a:ext cx="12191999" cy="1141125"/>
          </a:xfrm>
          <a:prstGeom prst="rect">
            <a:avLst/>
          </a:prstGeom>
        </p:spPr>
      </p:pic>
      <p:pic>
        <p:nvPicPr>
          <p:cNvPr id="8" name="Graphic 7">
            <a:extLst>
              <a:ext uri="{FF2B5EF4-FFF2-40B4-BE49-F238E27FC236}">
                <a16:creationId xmlns:a16="http://schemas.microsoft.com/office/drawing/2014/main" id="{65D3CE68-A694-7422-9479-6284F405C9EF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96DAC541-7B7A-43D3-8B79-37D633B846F1}">
                <asvg:svgBlip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9223200" y="100800"/>
            <a:ext cx="2741277" cy="10404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D25BDDD-EE2F-904C-E1B1-A93B77FE8A0D}"/>
              </a:ext>
            </a:extLst>
          </p:cNvPr>
          <p:cNvPicPr>
            <a:picLocks noChangeAspect="1"/>
          </p:cNvPicPr>
          <p:nvPr/>
        </p:nvPicPr>
        <p:blipFill rotWithShape="1">
          <a:blip r:embed="rId13">
            <a:alphaModFix amt="10000"/>
          </a:blip>
          <a:srcRect l="59157" t="44809"/>
          <a:stretch/>
        </p:blipFill>
        <p:spPr>
          <a:xfrm>
            <a:off x="-1" y="0"/>
            <a:ext cx="7097485" cy="3411301"/>
          </a:xfrm>
          <a:prstGeom prst="rect">
            <a:avLst/>
          </a:prstGeom>
          <a:effectLst/>
        </p:spPr>
      </p:pic>
      <p:pic>
        <p:nvPicPr>
          <p:cNvPr id="12" name="Picture 2" descr="Image result for ASTRAZENECA LOGO">
            <a:extLst>
              <a:ext uri="{FF2B5EF4-FFF2-40B4-BE49-F238E27FC236}">
                <a16:creationId xmlns:a16="http://schemas.microsoft.com/office/drawing/2014/main" id="{B912D648-7854-6FE2-4565-738D77AF75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4561" y="6408129"/>
            <a:ext cx="1328545" cy="360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04644535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9" r:id="rId1"/>
    <p:sldLayoutId id="2147483760" r:id="rId2"/>
    <p:sldLayoutId id="2147483761" r:id="rId3"/>
    <p:sldLayoutId id="2147483762" r:id="rId4"/>
    <p:sldLayoutId id="2147483763" r:id="rId5"/>
    <p:sldLayoutId id="2147483764" r:id="rId6"/>
    <p:sldLayoutId id="2147483766" r:id="rId7"/>
    <p:sldLayoutId id="2147483775" r:id="rId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500" kern="120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buFontTx/>
        <a:buBlip>
          <a:blip r:embed="rId17"/>
        </a:buBlip>
        <a:defRPr lang="en-US" sz="2000" b="0" i="0" kern="1200" dirty="0" smtClean="0">
          <a:solidFill>
            <a:schemeClr val="tx1"/>
          </a:solidFill>
          <a:latin typeface="Calibri" panose="020F0502020204030204" pitchFamily="34" charset="0"/>
          <a:ea typeface="Roboto" panose="02000000000000000000" pitchFamily="2" charset="0"/>
          <a:cs typeface="Calibri" panose="020F0502020204030204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600"/>
        </a:spcBef>
        <a:buClr>
          <a:schemeClr val="bg2"/>
        </a:buClr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47">
          <p15:clr>
            <a:srgbClr val="F26B43"/>
          </p15:clr>
        </p15:guide>
        <p15:guide id="2" pos="3840">
          <p15:clr>
            <a:srgbClr val="F26B43"/>
          </p15:clr>
        </p15:guide>
        <p15:guide id="3" pos="7333">
          <p15:clr>
            <a:srgbClr val="F26B43"/>
          </p15:clr>
        </p15:guide>
        <p15:guide id="4" orient="horz" pos="867">
          <p15:clr>
            <a:srgbClr val="F26B43"/>
          </p15:clr>
        </p15:guide>
        <p15:guide id="5" orient="horz" pos="3793">
          <p15:clr>
            <a:srgbClr val="F26B43"/>
          </p15:clr>
        </p15:guide>
        <p15:guide id="6" orient="horz" pos="216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hyperlink" Target="https://toolkit.severeasthma.org.au/severe-asthma/overview/" TargetMode="External"/><Relationship Id="rId7" Type="http://schemas.openxmlformats.org/officeDocument/2006/relationships/image" Target="../media/image1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16.emf"/><Relationship Id="rId5" Type="http://schemas.microsoft.com/office/2007/relationships/hdphoto" Target="../media/hdphoto1.wdp"/><Relationship Id="rId4" Type="http://schemas.openxmlformats.org/officeDocument/2006/relationships/image" Target="../media/image1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hyperlink" Target="https://creativecommons.org/licenses/by/4.0/" TargetMode="External"/><Relationship Id="rId1" Type="http://schemas.openxmlformats.org/officeDocument/2006/relationships/slideLayout" Target="../slideLayouts/slideLayout6.xml"/><Relationship Id="rId4" Type="http://schemas.microsoft.com/office/2007/relationships/hdphoto" Target="../media/hdphoto2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svg"/><Relationship Id="rId3" Type="http://schemas.openxmlformats.org/officeDocument/2006/relationships/image" Target="../media/image22.png"/><Relationship Id="rId7" Type="http://schemas.openxmlformats.org/officeDocument/2006/relationships/image" Target="../media/image2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25.svg"/><Relationship Id="rId5" Type="http://schemas.openxmlformats.org/officeDocument/2006/relationships/image" Target="../media/image24.png"/><Relationship Id="rId10" Type="http://schemas.openxmlformats.org/officeDocument/2006/relationships/image" Target="../media/image29.svg"/><Relationship Id="rId4" Type="http://schemas.openxmlformats.org/officeDocument/2006/relationships/image" Target="../media/image23.svg"/><Relationship Id="rId9" Type="http://schemas.openxmlformats.org/officeDocument/2006/relationships/image" Target="../media/image28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13" Type="http://schemas.openxmlformats.org/officeDocument/2006/relationships/image" Target="../media/image40.png"/><Relationship Id="rId18" Type="http://schemas.openxmlformats.org/officeDocument/2006/relationships/image" Target="../media/image45.png"/><Relationship Id="rId26" Type="http://schemas.openxmlformats.org/officeDocument/2006/relationships/image" Target="../media/image53.png"/><Relationship Id="rId3" Type="http://schemas.openxmlformats.org/officeDocument/2006/relationships/image" Target="../media/image30.png"/><Relationship Id="rId21" Type="http://schemas.openxmlformats.org/officeDocument/2006/relationships/image" Target="../media/image48.png"/><Relationship Id="rId7" Type="http://schemas.openxmlformats.org/officeDocument/2006/relationships/image" Target="../media/image34.png"/><Relationship Id="rId12" Type="http://schemas.openxmlformats.org/officeDocument/2006/relationships/image" Target="../media/image39.png"/><Relationship Id="rId17" Type="http://schemas.openxmlformats.org/officeDocument/2006/relationships/image" Target="../media/image44.png"/><Relationship Id="rId25" Type="http://schemas.openxmlformats.org/officeDocument/2006/relationships/image" Target="../media/image52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43.png"/><Relationship Id="rId20" Type="http://schemas.openxmlformats.org/officeDocument/2006/relationships/image" Target="../media/image47.png"/><Relationship Id="rId29" Type="http://schemas.openxmlformats.org/officeDocument/2006/relationships/image" Target="../media/image56.pn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33.png"/><Relationship Id="rId11" Type="http://schemas.openxmlformats.org/officeDocument/2006/relationships/image" Target="../media/image38.png"/><Relationship Id="rId24" Type="http://schemas.openxmlformats.org/officeDocument/2006/relationships/image" Target="../media/image51.png"/><Relationship Id="rId5" Type="http://schemas.openxmlformats.org/officeDocument/2006/relationships/image" Target="../media/image32.png"/><Relationship Id="rId15" Type="http://schemas.openxmlformats.org/officeDocument/2006/relationships/image" Target="../media/image42.png"/><Relationship Id="rId23" Type="http://schemas.openxmlformats.org/officeDocument/2006/relationships/image" Target="../media/image50.png"/><Relationship Id="rId28" Type="http://schemas.openxmlformats.org/officeDocument/2006/relationships/image" Target="../media/image55.png"/><Relationship Id="rId10" Type="http://schemas.openxmlformats.org/officeDocument/2006/relationships/image" Target="../media/image37.png"/><Relationship Id="rId19" Type="http://schemas.openxmlformats.org/officeDocument/2006/relationships/image" Target="../media/image46.png"/><Relationship Id="rId31" Type="http://schemas.openxmlformats.org/officeDocument/2006/relationships/image" Target="../media/image58.png"/><Relationship Id="rId4" Type="http://schemas.openxmlformats.org/officeDocument/2006/relationships/image" Target="../media/image31.png"/><Relationship Id="rId9" Type="http://schemas.openxmlformats.org/officeDocument/2006/relationships/image" Target="../media/image36.png"/><Relationship Id="rId14" Type="http://schemas.openxmlformats.org/officeDocument/2006/relationships/image" Target="../media/image41.png"/><Relationship Id="rId22" Type="http://schemas.openxmlformats.org/officeDocument/2006/relationships/image" Target="../media/image49.png"/><Relationship Id="rId27" Type="http://schemas.openxmlformats.org/officeDocument/2006/relationships/image" Target="../media/image54.png"/><Relationship Id="rId30" Type="http://schemas.openxmlformats.org/officeDocument/2006/relationships/image" Target="../media/image57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ubtitle 4">
            <a:extLst>
              <a:ext uri="{FF2B5EF4-FFF2-40B4-BE49-F238E27FC236}">
                <a16:creationId xmlns:a16="http://schemas.microsoft.com/office/drawing/2014/main" id="{4282B5F2-1FD1-D2E8-6503-A3EAFAE42431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GB" dirty="0"/>
              <a:t>Developed in collaboration with Dr Sarah Diver </a:t>
            </a:r>
          </a:p>
          <a:p>
            <a:r>
              <a:rPr lang="it-IT" b="0" dirty="0"/>
              <a:t>Academic Clinical Lecturer, University of Leicester, UK</a:t>
            </a:r>
          </a:p>
          <a:p>
            <a:endParaRPr lang="en-GB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7811F21C-C562-F4F1-B429-89A0C58AB49C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GB"/>
              <a:t>Clinical implications of </a:t>
            </a:r>
            <a:br>
              <a:rPr lang="en-GB"/>
            </a:br>
            <a:r>
              <a:rPr lang="en-GB"/>
              <a:t>mucus hypersecretion and mucus plugging in severe asthma and the potential </a:t>
            </a:r>
            <a:br>
              <a:rPr lang="en-GB"/>
            </a:br>
            <a:r>
              <a:rPr lang="en-GB"/>
              <a:t>role of epithelial cytokines​</a:t>
            </a:r>
          </a:p>
        </p:txBody>
      </p:sp>
    </p:spTree>
    <p:extLst>
      <p:ext uri="{BB962C8B-B14F-4D97-AF65-F5344CB8AC3E}">
        <p14:creationId xmlns:p14="http://schemas.microsoft.com/office/powerpoint/2010/main" val="121165676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D2C11A4-DCF6-0A33-F99E-43B9520CC6D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Summary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70954F8-0E0B-5ACD-14AB-E8CA3EF5B9F0}"/>
              </a:ext>
            </a:extLst>
          </p:cNvPr>
          <p:cNvSpPr>
            <a:spLocks noGrp="1"/>
          </p:cNvSpPr>
          <p:nvPr>
            <p:ph sz="quarter" idx="13"/>
          </p:nvPr>
        </p:nvSpPr>
        <p:spPr>
          <a:xfrm>
            <a:off x="550863" y="6294056"/>
            <a:ext cx="9936651" cy="443887"/>
          </a:xfrm>
        </p:spPr>
        <p:txBody>
          <a:bodyPr/>
          <a:lstStyle/>
          <a:p>
            <a:pPr fontAlgn="base"/>
            <a:r>
              <a:rPr lang="en-GB" dirty="0"/>
              <a:t>CT, computed tomography; MR, magnetic resonance; TSLP, thymic stromal </a:t>
            </a:r>
            <a:r>
              <a:rPr lang="en-GB" dirty="0" err="1"/>
              <a:t>lymphopoetin</a:t>
            </a:r>
            <a:r>
              <a:rPr lang="en-GB" dirty="0"/>
              <a:t>. </a:t>
            </a:r>
            <a:r>
              <a:rPr lang="en-US" dirty="0"/>
              <a:t>​</a:t>
            </a:r>
          </a:p>
          <a:p>
            <a:pPr fontAlgn="base"/>
            <a:r>
              <a:rPr lang="en-GB" dirty="0"/>
              <a:t>1. </a:t>
            </a:r>
            <a:r>
              <a:rPr lang="en-GB" dirty="0" err="1"/>
              <a:t>Bartemes</a:t>
            </a:r>
            <a:r>
              <a:rPr lang="en-GB" dirty="0"/>
              <a:t> KR, Kita H. Clin Immunol 2012;143:222–235; 2. Holgate ST. Immunol Rev 2011;242:205–219; 3. </a:t>
            </a:r>
            <a:r>
              <a:rPr lang="en-GB" dirty="0" err="1"/>
              <a:t>Dunican</a:t>
            </a:r>
            <a:r>
              <a:rPr lang="en-GB" dirty="0"/>
              <a:t> EM, et al. J Clin Invest 2018;128:997–1009; 4. </a:t>
            </a:r>
            <a:r>
              <a:rPr lang="en-GB" dirty="0" err="1"/>
              <a:t>Svenningsen</a:t>
            </a:r>
            <a:r>
              <a:rPr lang="en-GB" dirty="0"/>
              <a:t> S, et al. Chest 2019; 155:11781189; 5.Mummy DG, et al. </a:t>
            </a:r>
            <a:r>
              <a:rPr lang="en-GB" dirty="0" err="1"/>
              <a:t>Radiol</a:t>
            </a:r>
            <a:r>
              <a:rPr lang="en-GB" dirty="0"/>
              <a:t> 2022;303:184–190; 6. Tang M, et al. Am J Respir Crit Care Med 2022;205:1036–1045; 7. Chan R, et al. J Allergy Clin Immunol </a:t>
            </a:r>
            <a:r>
              <a:rPr lang="en-GB" dirty="0" err="1"/>
              <a:t>Pract</a:t>
            </a:r>
            <a:r>
              <a:rPr lang="en-GB" dirty="0"/>
              <a:t> 2023;11:195–199;                                                                           8. </a:t>
            </a:r>
            <a:r>
              <a:rPr lang="en-US" dirty="0" err="1"/>
              <a:t>Nordenmark</a:t>
            </a:r>
            <a:r>
              <a:rPr lang="en-US" dirty="0"/>
              <a:t> L, et al. Thorax 2022;77:A32</a:t>
            </a:r>
            <a:r>
              <a:rPr lang="en-GB" dirty="0"/>
              <a:t>​</a:t>
            </a:r>
          </a:p>
          <a:p>
            <a:endParaRPr lang="en-GB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71A8C1D4-0184-AA83-0A8D-9C9DDAB9827F}"/>
              </a:ext>
            </a:extLst>
          </p:cNvPr>
          <p:cNvSpPr txBox="1">
            <a:spLocks/>
          </p:cNvSpPr>
          <p:nvPr/>
        </p:nvSpPr>
        <p:spPr>
          <a:xfrm>
            <a:off x="548282" y="1404000"/>
            <a:ext cx="11095200" cy="4608000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FontTx/>
              <a:buBlip>
                <a:blip r:embed="rId2"/>
              </a:buBlip>
              <a:defRPr lang="en-US" sz="2000" b="0" i="0" kern="1200" dirty="0" smtClean="0">
                <a:solidFill>
                  <a:schemeClr val="tx1"/>
                </a:solidFill>
                <a:latin typeface="Calibri" panose="020F0502020204030204" pitchFamily="34" charset="0"/>
                <a:ea typeface="Roboto" panose="02000000000000000000" pitchFamily="2" charset="0"/>
                <a:cs typeface="Calibri" panose="020F050202020403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bg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bg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bg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600"/>
              </a:spcBef>
              <a:buClr>
                <a:schemeClr val="bg2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1200"/>
              </a:spcBef>
              <a:spcAft>
                <a:spcPts val="1200"/>
              </a:spcAft>
            </a:pPr>
            <a:r>
              <a:rPr lang="en-GB" sz="2000" b="1" dirty="0">
                <a:solidFill>
                  <a:schemeClr val="tx2"/>
                </a:solidFill>
              </a:rPr>
              <a:t>Mucus plugging in severe asthma: </a:t>
            </a:r>
          </a:p>
          <a:p>
            <a:pPr marL="360000" lvl="1" indent="-180000">
              <a:spcBef>
                <a:spcPts val="1200"/>
              </a:spcBef>
              <a:spcAft>
                <a:spcPts val="1200"/>
              </a:spcAft>
            </a:pPr>
            <a:r>
              <a:rPr lang="en-GB" dirty="0"/>
              <a:t>Is caused by </a:t>
            </a:r>
            <a:r>
              <a:rPr lang="en-GB" b="1" dirty="0">
                <a:solidFill>
                  <a:schemeClr val="tx2"/>
                </a:solidFill>
              </a:rPr>
              <a:t>goblet cell hyperplasia </a:t>
            </a:r>
            <a:r>
              <a:rPr lang="en-GB" dirty="0"/>
              <a:t>and increased </a:t>
            </a:r>
            <a:r>
              <a:rPr lang="en-GB" b="1" dirty="0">
                <a:solidFill>
                  <a:schemeClr val="tx2"/>
                </a:solidFill>
              </a:rPr>
              <a:t>mucus production, </a:t>
            </a:r>
            <a:r>
              <a:rPr lang="en-GB" dirty="0"/>
              <a:t>leading to airway blockage</a:t>
            </a:r>
            <a:r>
              <a:rPr lang="en-GB" baseline="30000" dirty="0"/>
              <a:t>1,2</a:t>
            </a:r>
          </a:p>
          <a:p>
            <a:pPr marL="360000" lvl="1" indent="-180000">
              <a:spcBef>
                <a:spcPts val="1200"/>
              </a:spcBef>
              <a:spcAft>
                <a:spcPts val="1200"/>
              </a:spcAft>
            </a:pPr>
            <a:r>
              <a:rPr lang="en-GB" dirty="0"/>
              <a:t>Can be </a:t>
            </a:r>
            <a:r>
              <a:rPr lang="en-GB" b="1" dirty="0">
                <a:solidFill>
                  <a:schemeClr val="tx2"/>
                </a:solidFill>
              </a:rPr>
              <a:t>objectively measured </a:t>
            </a:r>
            <a:r>
              <a:rPr lang="en-GB" dirty="0"/>
              <a:t>using </a:t>
            </a:r>
            <a:r>
              <a:rPr lang="en-GB" b="1" dirty="0">
                <a:solidFill>
                  <a:schemeClr val="tx2"/>
                </a:solidFill>
              </a:rPr>
              <a:t>CT</a:t>
            </a:r>
            <a:r>
              <a:rPr lang="en-GB" b="1" baseline="30000" dirty="0">
                <a:solidFill>
                  <a:schemeClr val="tx2"/>
                </a:solidFill>
              </a:rPr>
              <a:t>3</a:t>
            </a:r>
            <a:r>
              <a:rPr lang="en-GB" b="1" dirty="0">
                <a:solidFill>
                  <a:schemeClr val="tx2"/>
                </a:solidFill>
              </a:rPr>
              <a:t> and MR</a:t>
            </a:r>
            <a:r>
              <a:rPr lang="en-GB" b="1" baseline="30000" dirty="0">
                <a:solidFill>
                  <a:schemeClr val="tx2"/>
                </a:solidFill>
              </a:rPr>
              <a:t>4,5 </a:t>
            </a:r>
            <a:r>
              <a:rPr lang="en-GB" b="1" dirty="0">
                <a:solidFill>
                  <a:schemeClr val="tx2"/>
                </a:solidFill>
              </a:rPr>
              <a:t>imaging </a:t>
            </a:r>
          </a:p>
          <a:p>
            <a:pPr marL="360000" lvl="1" indent="-180000">
              <a:spcBef>
                <a:spcPts val="1200"/>
              </a:spcBef>
              <a:spcAft>
                <a:spcPts val="1200"/>
              </a:spcAft>
            </a:pPr>
            <a:r>
              <a:rPr lang="en-GB" dirty="0"/>
              <a:t>Is a </a:t>
            </a:r>
            <a:r>
              <a:rPr lang="en-GB" b="1" dirty="0">
                <a:solidFill>
                  <a:schemeClr val="tx2"/>
                </a:solidFill>
              </a:rPr>
              <a:t>chronic feature</a:t>
            </a:r>
            <a:r>
              <a:rPr lang="en-GB" b="1" baseline="30000" dirty="0">
                <a:solidFill>
                  <a:schemeClr val="tx2"/>
                </a:solidFill>
              </a:rPr>
              <a:t>6</a:t>
            </a:r>
            <a:r>
              <a:rPr lang="en-GB" dirty="0"/>
              <a:t>, associated with </a:t>
            </a:r>
            <a:r>
              <a:rPr lang="en-GB" b="1" dirty="0">
                <a:solidFill>
                  <a:schemeClr val="tx2"/>
                </a:solidFill>
              </a:rPr>
              <a:t>type 2 inflammation </a:t>
            </a:r>
            <a:r>
              <a:rPr lang="en-GB" dirty="0"/>
              <a:t>and </a:t>
            </a:r>
            <a:r>
              <a:rPr lang="en-GB" b="1" dirty="0">
                <a:solidFill>
                  <a:schemeClr val="tx2"/>
                </a:solidFill>
              </a:rPr>
              <a:t>adverse clinical outcomes</a:t>
            </a:r>
            <a:r>
              <a:rPr lang="en-GB" b="1" baseline="30000" dirty="0">
                <a:solidFill>
                  <a:schemeClr val="tx2"/>
                </a:solidFill>
              </a:rPr>
              <a:t>3,7,8</a:t>
            </a:r>
          </a:p>
          <a:p>
            <a:pPr marL="360000" lvl="1" indent="-180000">
              <a:spcBef>
                <a:spcPts val="1200"/>
              </a:spcBef>
              <a:spcAft>
                <a:spcPts val="1200"/>
              </a:spcAft>
            </a:pPr>
            <a:r>
              <a:rPr lang="en-GB" dirty="0"/>
              <a:t>Is mediated by release of </a:t>
            </a:r>
            <a:r>
              <a:rPr lang="en-GB" b="1" dirty="0">
                <a:solidFill>
                  <a:schemeClr val="tx2"/>
                </a:solidFill>
              </a:rPr>
              <a:t>the epithelial cytokines IL-33, TSLP and IL-25 </a:t>
            </a:r>
            <a:r>
              <a:rPr lang="en-GB" dirty="0"/>
              <a:t>from the airway epithelium</a:t>
            </a:r>
            <a:r>
              <a:rPr lang="en-GB" baseline="30000" dirty="0"/>
              <a:t>1</a:t>
            </a:r>
            <a:r>
              <a:rPr lang="en-GB" dirty="0"/>
              <a:t> </a:t>
            </a:r>
          </a:p>
          <a:p>
            <a:pPr marL="0" indent="0">
              <a:spcBef>
                <a:spcPts val="1200"/>
              </a:spcBef>
              <a:spcAft>
                <a:spcPts val="1200"/>
              </a:spcAft>
              <a:buNone/>
            </a:pPr>
            <a:endParaRPr lang="en-GB" sz="2000" b="1" dirty="0">
              <a:solidFill>
                <a:schemeClr val="tx2"/>
              </a:solidFill>
            </a:endParaRPr>
          </a:p>
          <a:p>
            <a:pPr marL="0" indent="0">
              <a:spcBef>
                <a:spcPts val="1200"/>
              </a:spcBef>
              <a:spcAft>
                <a:spcPts val="1200"/>
              </a:spcAft>
              <a:buNone/>
            </a:pPr>
            <a:r>
              <a:rPr lang="en-GB" b="1" dirty="0">
                <a:solidFill>
                  <a:schemeClr val="tx2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0857523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F85001-A15D-43AE-B7BC-4D62B79E5E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Mucus hypersecretion and plugging in severe asthma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61C15B6E-6E7F-8170-848F-9DF7F8E2B08B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endParaRPr lang="en-GB" dirty="0"/>
          </a:p>
          <a:p>
            <a:r>
              <a:rPr lang="en-GB" dirty="0">
                <a:latin typeface="Calibri"/>
                <a:ea typeface="Roboto"/>
                <a:cs typeface="Calibri"/>
              </a:rPr>
              <a:t>*Figure adapted from the Centre of Excellence in Severe Asthma as part of the Centre of Research Excellence in Severe Asthma. Available from: </a:t>
            </a:r>
            <a:r>
              <a:rPr lang="en-GB" dirty="0">
                <a:latin typeface="Calibri"/>
                <a:ea typeface="Roboto"/>
                <a:cs typeface="Calibri"/>
                <a:hlinkClick r:id="rId3"/>
              </a:rPr>
              <a:t>https://toolkit.severeasthma.org.au/severe-asthma/overview/</a:t>
            </a:r>
            <a:r>
              <a:rPr lang="en-GB" dirty="0">
                <a:latin typeface="Calibri"/>
                <a:ea typeface="Roboto"/>
                <a:cs typeface="Calibri"/>
              </a:rPr>
              <a:t> (Accessed 20 September 2023); †images adapted from </a:t>
            </a:r>
            <a:r>
              <a:rPr lang="en-GB" dirty="0" err="1">
                <a:latin typeface="Calibri"/>
                <a:ea typeface="Roboto"/>
                <a:cs typeface="Calibri"/>
              </a:rPr>
              <a:t>Dunican</a:t>
            </a:r>
            <a:r>
              <a:rPr lang="en-GB" dirty="0">
                <a:latin typeface="Calibri"/>
                <a:ea typeface="Roboto"/>
                <a:cs typeface="Calibri"/>
              </a:rPr>
              <a:t> EM, et al. Ann Am </a:t>
            </a:r>
            <a:r>
              <a:rPr lang="en-GB" dirty="0" err="1">
                <a:latin typeface="Calibri"/>
                <a:ea typeface="Roboto"/>
                <a:cs typeface="Calibri"/>
              </a:rPr>
              <a:t>Thorac</a:t>
            </a:r>
            <a:r>
              <a:rPr lang="en-GB" dirty="0">
                <a:latin typeface="Calibri"/>
                <a:ea typeface="Roboto"/>
                <a:cs typeface="Calibri"/>
              </a:rPr>
              <a:t> Soc 2018;15</a:t>
            </a:r>
            <a:r>
              <a:rPr lang="en-GB" dirty="0"/>
              <a:t>(Suppl. 3)</a:t>
            </a:r>
            <a:r>
              <a:rPr lang="en-GB" dirty="0">
                <a:latin typeface="Calibri"/>
                <a:ea typeface="Roboto"/>
                <a:cs typeface="Calibri"/>
              </a:rPr>
              <a:t>:S184–S191</a:t>
            </a:r>
            <a:br>
              <a:rPr lang="en-GB" dirty="0"/>
            </a:br>
            <a:r>
              <a:rPr lang="en-GB" dirty="0">
                <a:latin typeface="Calibri"/>
                <a:ea typeface="Roboto"/>
                <a:cs typeface="Calibri"/>
              </a:rPr>
              <a:t>1. </a:t>
            </a:r>
            <a:r>
              <a:rPr lang="en-GB" dirty="0" err="1">
                <a:latin typeface="Calibri"/>
                <a:ea typeface="Roboto"/>
                <a:cs typeface="Calibri"/>
              </a:rPr>
              <a:t>Bartemes</a:t>
            </a:r>
            <a:r>
              <a:rPr lang="en-GB" dirty="0">
                <a:latin typeface="Calibri"/>
                <a:ea typeface="Roboto"/>
                <a:cs typeface="Calibri"/>
              </a:rPr>
              <a:t> KR, Kita H. Clin Immunol 2012;143:222–235; 2. Holgate ST. Immunol Rev 2011;242:205–219; 3. </a:t>
            </a:r>
            <a:r>
              <a:rPr lang="en-GB" dirty="0" err="1">
                <a:latin typeface="Calibri"/>
                <a:ea typeface="Roboto"/>
                <a:cs typeface="Calibri"/>
              </a:rPr>
              <a:t>Dunican</a:t>
            </a:r>
            <a:r>
              <a:rPr lang="en-GB" dirty="0">
                <a:latin typeface="Calibri"/>
                <a:ea typeface="Roboto"/>
                <a:cs typeface="Calibri"/>
              </a:rPr>
              <a:t> EM, et al. Ann Am </a:t>
            </a:r>
            <a:r>
              <a:rPr lang="en-GB" dirty="0" err="1">
                <a:latin typeface="Calibri"/>
                <a:ea typeface="Roboto"/>
                <a:cs typeface="Calibri"/>
              </a:rPr>
              <a:t>Thorac</a:t>
            </a:r>
            <a:r>
              <a:rPr lang="en-GB" dirty="0">
                <a:latin typeface="Calibri"/>
                <a:ea typeface="Roboto"/>
                <a:cs typeface="Calibri"/>
              </a:rPr>
              <a:t> Soc 2018;15(Suppl. 3):S184–S191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11140AA6-4B25-41E1-8A14-C4C7862EE02B}"/>
              </a:ext>
            </a:extLst>
          </p:cNvPr>
          <p:cNvGrpSpPr/>
          <p:nvPr/>
        </p:nvGrpSpPr>
        <p:grpSpPr>
          <a:xfrm>
            <a:off x="284598" y="1542750"/>
            <a:ext cx="5585800" cy="4262950"/>
            <a:chOff x="5912274" y="1938264"/>
            <a:chExt cx="5585800" cy="4262950"/>
          </a:xfrm>
        </p:grpSpPr>
        <p:pic>
          <p:nvPicPr>
            <p:cNvPr id="8" name="Picture 4">
              <a:extLst>
                <a:ext uri="{FF2B5EF4-FFF2-40B4-BE49-F238E27FC236}">
                  <a16:creationId xmlns:a16="http://schemas.microsoft.com/office/drawing/2014/main" id="{329CED95-3813-4349-8E41-35E56AF64D3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BEBA8EAE-BF5A-486C-A8C5-ECC9F3942E4B}">
                  <a14:imgProps xmlns:a14="http://schemas.microsoft.com/office/drawing/2010/main">
                    <a14:imgLayer r:embed="rId5">
                      <a14:imgEffect>
                        <a14:brightnessContrast contrast="2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9622"/>
            <a:stretch/>
          </p:blipFill>
          <p:spPr bwMode="auto">
            <a:xfrm>
              <a:off x="6051566" y="1938264"/>
              <a:ext cx="1992109" cy="377250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46486B86-F646-4870-83CD-D1B20FF44571}"/>
                </a:ext>
              </a:extLst>
            </p:cNvPr>
            <p:cNvGrpSpPr/>
            <p:nvPr/>
          </p:nvGrpSpPr>
          <p:grpSpPr>
            <a:xfrm>
              <a:off x="5912274" y="3116189"/>
              <a:ext cx="5585800" cy="3085025"/>
              <a:chOff x="5911949" y="2724521"/>
              <a:chExt cx="5585800" cy="3085025"/>
            </a:xfrm>
          </p:grpSpPr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559C1460-BB93-4CD1-9934-7D283140FEA6}"/>
                  </a:ext>
                </a:extLst>
              </p:cNvPr>
              <p:cNvSpPr txBox="1"/>
              <p:nvPr/>
            </p:nvSpPr>
            <p:spPr>
              <a:xfrm>
                <a:off x="5911949" y="5163215"/>
                <a:ext cx="2382473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0" cap="none" spc="0" normalizeH="0" baseline="0" noProof="0" dirty="0" err="1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Remodelled</a:t>
                </a:r>
                <a:r>
                  <a:rPr kumimoji="0" lang="en-US" sz="1800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 severe asthmatic airway*</a:t>
                </a:r>
                <a:endParaRPr kumimoji="0" lang="en-US" sz="1600" b="1" i="0" u="none" strike="noStrike" kern="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96407F79-44C1-441E-8616-F81EB60802C4}"/>
                  </a:ext>
                </a:extLst>
              </p:cNvPr>
              <p:cNvCxnSpPr>
                <a:cxnSpLocks/>
                <a:endCxn id="16" idx="1"/>
              </p:cNvCxnSpPr>
              <p:nvPr/>
            </p:nvCxnSpPr>
            <p:spPr>
              <a:xfrm>
                <a:off x="7103186" y="3214971"/>
                <a:ext cx="1341412" cy="115501"/>
              </a:xfrm>
              <a:prstGeom prst="line">
                <a:avLst/>
              </a:prstGeom>
              <a:noFill/>
              <a:ln w="19050" cap="flat" cmpd="sng" algn="ctr">
                <a:solidFill>
                  <a:srgbClr val="590995"/>
                </a:solidFill>
                <a:prstDash val="solid"/>
                <a:miter lim="800000"/>
                <a:headEnd type="triangle"/>
                <a:tailEnd type="none"/>
              </a:ln>
              <a:effectLst/>
            </p:spPr>
          </p:cxnSp>
          <p:sp>
            <p:nvSpPr>
              <p:cNvPr id="16" name="Rectangle 15">
                <a:extLst>
                  <a:ext uri="{FF2B5EF4-FFF2-40B4-BE49-F238E27FC236}">
                    <a16:creationId xmlns:a16="http://schemas.microsoft.com/office/drawing/2014/main" id="{F5B5E6CD-57D4-4D1E-BF20-D6346623A791}"/>
                  </a:ext>
                </a:extLst>
              </p:cNvPr>
              <p:cNvSpPr/>
              <p:nvPr/>
            </p:nvSpPr>
            <p:spPr>
              <a:xfrm>
                <a:off x="8444598" y="2724521"/>
                <a:ext cx="3053151" cy="1211902"/>
              </a:xfrm>
              <a:prstGeom prst="rect">
                <a:avLst/>
              </a:prstGeom>
              <a:solidFill>
                <a:srgbClr val="7030A0"/>
              </a:solidFill>
              <a:ln w="19050" cap="flat" cmpd="sng" algn="ctr">
                <a:solidFill>
                  <a:srgbClr val="590995"/>
                </a:solidFill>
                <a:prstDash val="solid"/>
                <a:miter lim="800000"/>
              </a:ln>
              <a:effectLst/>
            </p:spPr>
            <p:txBody>
              <a:bodyPr lIns="91440" tIns="45720" rIns="91440" bIns="45720"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  <a:sym typeface="Symbol" panose="05050102010706020507" pitchFamily="18" charset="2"/>
                  </a:rPr>
                  <a:t>Goblet cell metaplasia and </a:t>
                </a:r>
                <a:br>
                  <a:rPr kumimoji="0" lang="en-US" sz="1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  <a:sym typeface="Symbol" panose="05050102010706020507" pitchFamily="18" charset="2"/>
                  </a:rPr>
                </a:br>
                <a:r>
                  <a:rPr kumimoji="0" lang="en-US" sz="1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  <a:sym typeface="Symbol" panose="05050102010706020507" pitchFamily="18" charset="2"/>
                  </a:rPr>
                  <a:t> </a:t>
                </a:r>
                <a:r>
                  <a:rPr kumimoji="0" lang="en-US" sz="1800" b="1" i="0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mucus production</a:t>
                </a:r>
                <a:r>
                  <a:rPr kumimoji="0" lang="en-US" sz="1800" b="1" i="0" u="none" strike="noStrike" kern="0" cap="none" spc="0" normalizeH="0" baseline="3000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1,2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800" b="0" i="1" u="none" strike="noStrike" kern="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Leads to airway blockage</a:t>
                </a:r>
                <a:endParaRPr kumimoji="0" lang="en-GB" sz="1800" b="0" i="1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C9B8618-16BB-FA63-E72B-C1C7AF15CB86}"/>
              </a:ext>
            </a:extLst>
          </p:cNvPr>
          <p:cNvGrpSpPr/>
          <p:nvPr/>
        </p:nvGrpSpPr>
        <p:grpSpPr>
          <a:xfrm>
            <a:off x="6241138" y="1535346"/>
            <a:ext cx="5400000" cy="3787309"/>
            <a:chOff x="6241138" y="1376363"/>
            <a:chExt cx="5400000" cy="378730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A44BDD09-F8FD-B12D-49DC-E5103F501246}"/>
                </a:ext>
              </a:extLst>
            </p:cNvPr>
            <p:cNvSpPr txBox="1"/>
            <p:nvPr/>
          </p:nvSpPr>
          <p:spPr>
            <a:xfrm>
              <a:off x="6241138" y="1376364"/>
              <a:ext cx="5400000" cy="3787308"/>
            </a:xfrm>
            <a:prstGeom prst="rect">
              <a:avLst/>
            </a:prstGeom>
            <a:noFill/>
            <a:ln w="19050">
              <a:solidFill>
                <a:schemeClr val="accent4"/>
              </a:solidFill>
            </a:ln>
          </p:spPr>
          <p:txBody>
            <a:bodyPr wrap="square" tIns="914400" rIns="91440" bIns="91440" anchor="t">
              <a:noAutofit/>
            </a:bodyPr>
            <a:lstStyle/>
            <a:p>
              <a:pPr marL="361950" marR="0" lvl="0" indent="-198438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500"/>
                </a:spcAft>
                <a:buClr>
                  <a:srgbClr val="590995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endParaRPr kumimoji="0" lang="en-US" sz="20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546625B8-5D96-93A9-3042-C6ACD099EDDE}"/>
                </a:ext>
              </a:extLst>
            </p:cNvPr>
            <p:cNvSpPr/>
            <p:nvPr/>
          </p:nvSpPr>
          <p:spPr>
            <a:xfrm>
              <a:off x="6241138" y="1376363"/>
              <a:ext cx="5400000" cy="716750"/>
            </a:xfrm>
            <a:prstGeom prst="rect">
              <a:avLst/>
            </a:prstGeom>
            <a:solidFill>
              <a:schemeClr val="accent4"/>
            </a:solidFill>
            <a:ln w="190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0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Autopsy studies of fatal asthma demonstrate extensive mucus plugging of the airways</a:t>
              </a:r>
              <a:r>
                <a:rPr kumimoji="0" lang="en-US" sz="2000" b="1" i="0" u="none" strike="noStrike" kern="1200" cap="none" spc="0" normalizeH="0" baseline="3000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3†</a:t>
              </a:r>
              <a:endParaRPr kumimoji="0" lang="en-US" sz="2000" b="1" i="0" u="none" strike="noStrike" kern="1200" cap="none" spc="0" normalizeH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1DA70BE7-C7AA-4481-9411-51C65132C662}"/>
                </a:ext>
              </a:extLst>
            </p:cNvPr>
            <p:cNvSpPr txBox="1"/>
            <p:nvPr/>
          </p:nvSpPr>
          <p:spPr>
            <a:xfrm>
              <a:off x="8312726" y="4490899"/>
              <a:ext cx="3222406" cy="48013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9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Lung remains inflated due to air trapping from intraluminal mucus plugging</a:t>
              </a:r>
            </a:p>
          </p:txBody>
        </p:sp>
        <p:pic>
          <p:nvPicPr>
            <p:cNvPr id="24" name="Content Placeholder 4">
              <a:extLst>
                <a:ext uri="{FF2B5EF4-FFF2-40B4-BE49-F238E27FC236}">
                  <a16:creationId xmlns:a16="http://schemas.microsoft.com/office/drawing/2014/main" id="{CEC5E2D3-ADD8-4A4E-8058-FB9C66128B7E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t="6914" b="21498"/>
            <a:stretch/>
          </p:blipFill>
          <p:spPr>
            <a:xfrm>
              <a:off x="6403485" y="2256662"/>
              <a:ext cx="1800970" cy="2085678"/>
            </a:xfrm>
            <a:prstGeom prst="rect">
              <a:avLst/>
            </a:prstGeom>
          </p:spPr>
        </p:pic>
        <p:pic>
          <p:nvPicPr>
            <p:cNvPr id="29" name="Picture 28">
              <a:extLst>
                <a:ext uri="{FF2B5EF4-FFF2-40B4-BE49-F238E27FC236}">
                  <a16:creationId xmlns:a16="http://schemas.microsoft.com/office/drawing/2014/main" id="{32D55AFA-26A5-4E84-A59A-14262ED8A39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23810" t="21636" r="30178" b="21499"/>
            <a:stretch/>
          </p:blipFill>
          <p:spPr>
            <a:xfrm>
              <a:off x="8307597" y="2256662"/>
              <a:ext cx="3171194" cy="208567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2503023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C444B52-ED83-63B1-9094-AC7A378E8D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 dirty="0"/>
              <a:t>MUC5AC is associated with moderate-to-severe, </a:t>
            </a:r>
            <a:br>
              <a:rPr lang="en-GB" dirty="0"/>
            </a:br>
            <a:r>
              <a:rPr lang="en-GB" dirty="0"/>
              <a:t>but not mild asthma*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330525F-E8C3-83FE-D3A8-41FAEA06A0F2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dirty="0"/>
              <a:t>* Data are for 5135 cases with moderate-to-severe asthma and 25,675 controls assessed for 33.8 million well-imputed variants</a:t>
            </a:r>
          </a:p>
          <a:p>
            <a:r>
              <a:rPr lang="en-GB" dirty="0"/>
              <a:t>Figure taken from Shrine N, et al. Lancet Respir Med 2019;7:20–34, licensed under CC- BY 4.0  from: </a:t>
            </a:r>
            <a:r>
              <a:rPr lang="en-GB" dirty="0">
                <a:hlinkClick r:id="rId2"/>
              </a:rPr>
              <a:t>https://creativecommons.org/licenses/by/4.0/</a:t>
            </a:r>
            <a:r>
              <a:rPr lang="en-GB" dirty="0"/>
              <a:t>  (Accessed 20 September 2023)</a:t>
            </a:r>
          </a:p>
          <a:p>
            <a:r>
              <a:rPr lang="en-GB" dirty="0"/>
              <a:t> IL, interleukin; MUC5AC, mucin 5AC; RL, receptor like; TSLP, thymic stromal lymphopoietin</a:t>
            </a:r>
            <a:br>
              <a:rPr lang="en-GB" dirty="0"/>
            </a:br>
            <a:r>
              <a:rPr lang="en-GB" dirty="0"/>
              <a:t>Shrine N, et al. Lancet Respir Med 2019;7:20–34</a:t>
            </a:r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FEAB0892-F8BA-939A-241E-20A0602624E7}"/>
              </a:ext>
            </a:extLst>
          </p:cNvPr>
          <p:cNvGrpSpPr/>
          <p:nvPr/>
        </p:nvGrpSpPr>
        <p:grpSpPr>
          <a:xfrm>
            <a:off x="1037848" y="1507712"/>
            <a:ext cx="9957580" cy="4395688"/>
            <a:chOff x="1037848" y="1507712"/>
            <a:chExt cx="9957580" cy="4395688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E9938C28-4EA0-E69A-DFBF-4C952866C8F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>
              <a:duotone>
                <a:schemeClr val="accent4">
                  <a:shade val="45000"/>
                  <a:satMod val="135000"/>
                </a:schemeClr>
                <a:prstClr val="white"/>
              </a:duotone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brightnessContrast bright="20000"/>
                      </a14:imgEffect>
                    </a14:imgLayer>
                  </a14:imgProps>
                </a:ext>
              </a:extLst>
            </a:blip>
            <a:srcRect l="5330" b="11220"/>
            <a:stretch/>
          </p:blipFill>
          <p:spPr>
            <a:xfrm>
              <a:off x="1718906" y="1507712"/>
              <a:ext cx="9276522" cy="3915120"/>
            </a:xfrm>
            <a:prstGeom prst="rect">
              <a:avLst/>
            </a:prstGeom>
            <a:ln>
              <a:noFill/>
            </a:ln>
          </p:spPr>
        </p:pic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E347E2AE-393E-771E-9A51-7537239EFE8D}"/>
                </a:ext>
              </a:extLst>
            </p:cNvPr>
            <p:cNvSpPr/>
            <p:nvPr/>
          </p:nvSpPr>
          <p:spPr>
            <a:xfrm>
              <a:off x="2062245" y="3902564"/>
              <a:ext cx="591528" cy="2706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37E4F26D-755B-B425-B0A0-5FBFC2E62AA3}"/>
                </a:ext>
              </a:extLst>
            </p:cNvPr>
            <p:cNvSpPr/>
            <p:nvPr/>
          </p:nvSpPr>
          <p:spPr>
            <a:xfrm>
              <a:off x="3088229" y="3225658"/>
              <a:ext cx="591528" cy="2706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C4A254BA-1863-E409-6551-8A26EFA0500A}"/>
                </a:ext>
              </a:extLst>
            </p:cNvPr>
            <p:cNvSpPr/>
            <p:nvPr/>
          </p:nvSpPr>
          <p:spPr>
            <a:xfrm>
              <a:off x="3699809" y="4494092"/>
              <a:ext cx="591528" cy="1838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328CEA61-857B-4BA9-2ECC-D65C6D3F29AA}"/>
                </a:ext>
              </a:extLst>
            </p:cNvPr>
            <p:cNvSpPr/>
            <p:nvPr/>
          </p:nvSpPr>
          <p:spPr>
            <a:xfrm>
              <a:off x="4291337" y="4173263"/>
              <a:ext cx="591528" cy="2305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86886141-87E6-8F6C-8F89-623E03B5B4B3}"/>
                </a:ext>
              </a:extLst>
            </p:cNvPr>
            <p:cNvSpPr/>
            <p:nvPr/>
          </p:nvSpPr>
          <p:spPr>
            <a:xfrm>
              <a:off x="4291336" y="3872487"/>
              <a:ext cx="591528" cy="2305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8C62ED94-E9DF-EB84-4597-2EB14C831FFF}"/>
                </a:ext>
              </a:extLst>
            </p:cNvPr>
            <p:cNvSpPr/>
            <p:nvPr/>
          </p:nvSpPr>
          <p:spPr>
            <a:xfrm>
              <a:off x="4346803" y="3322837"/>
              <a:ext cx="591528" cy="2305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7F718954-65C6-7C9F-F7C1-394C751F74F7}"/>
                </a:ext>
              </a:extLst>
            </p:cNvPr>
            <p:cNvSpPr/>
            <p:nvPr/>
          </p:nvSpPr>
          <p:spPr>
            <a:xfrm>
              <a:off x="4945371" y="1901748"/>
              <a:ext cx="766303" cy="2254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DA06FFD5-3E3F-F47D-AC5B-E4C35D6FC278}"/>
                </a:ext>
              </a:extLst>
            </p:cNvPr>
            <p:cNvSpPr/>
            <p:nvPr/>
          </p:nvSpPr>
          <p:spPr>
            <a:xfrm>
              <a:off x="5339723" y="2657522"/>
              <a:ext cx="766303" cy="2254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5" name="Rectangle 14">
              <a:extLst>
                <a:ext uri="{FF2B5EF4-FFF2-40B4-BE49-F238E27FC236}">
                  <a16:creationId xmlns:a16="http://schemas.microsoft.com/office/drawing/2014/main" id="{87C83E4E-1EC8-34DF-1BB6-789C31884D8B}"/>
                </a:ext>
              </a:extLst>
            </p:cNvPr>
            <p:cNvSpPr/>
            <p:nvPr/>
          </p:nvSpPr>
          <p:spPr>
            <a:xfrm>
              <a:off x="5343066" y="4156290"/>
              <a:ext cx="766303" cy="2254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6DD021C6-0D8F-11D9-35DA-E4DF4544F3FB}"/>
                </a:ext>
              </a:extLst>
            </p:cNvPr>
            <p:cNvSpPr/>
            <p:nvPr/>
          </p:nvSpPr>
          <p:spPr>
            <a:xfrm>
              <a:off x="5937936" y="3990344"/>
              <a:ext cx="766303" cy="2254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26D806D3-C0C2-8E87-4D5D-36F858609B29}"/>
                </a:ext>
              </a:extLst>
            </p:cNvPr>
            <p:cNvSpPr/>
            <p:nvPr/>
          </p:nvSpPr>
          <p:spPr>
            <a:xfrm>
              <a:off x="6704239" y="3359980"/>
              <a:ext cx="952460" cy="2254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0C2CF3ED-2693-7F69-CDCE-B772ECBADBE8}"/>
                </a:ext>
              </a:extLst>
            </p:cNvPr>
            <p:cNvSpPr/>
            <p:nvPr/>
          </p:nvSpPr>
          <p:spPr>
            <a:xfrm>
              <a:off x="8833071" y="3109159"/>
              <a:ext cx="952460" cy="2254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3110AF4D-86CE-6AD4-3B2A-251276105A60}"/>
                </a:ext>
              </a:extLst>
            </p:cNvPr>
            <p:cNvSpPr/>
            <p:nvPr/>
          </p:nvSpPr>
          <p:spPr>
            <a:xfrm>
              <a:off x="9396873" y="4037913"/>
              <a:ext cx="591528" cy="2305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7799A0F0-E324-9799-D692-A2AB37F072C6}"/>
                </a:ext>
              </a:extLst>
            </p:cNvPr>
            <p:cNvSpPr/>
            <p:nvPr/>
          </p:nvSpPr>
          <p:spPr>
            <a:xfrm>
              <a:off x="9709792" y="4203341"/>
              <a:ext cx="667267" cy="2305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6BE8D3D7-60E8-7950-A67F-2D8688CEB844}"/>
                </a:ext>
              </a:extLst>
            </p:cNvPr>
            <p:cNvSpPr/>
            <p:nvPr/>
          </p:nvSpPr>
          <p:spPr>
            <a:xfrm>
              <a:off x="8645920" y="3787266"/>
              <a:ext cx="591528" cy="2305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D6EA4768-F0E5-FE2C-9D8C-5AB4F53C0FFC}"/>
                </a:ext>
              </a:extLst>
            </p:cNvPr>
            <p:cNvSpPr/>
            <p:nvPr/>
          </p:nvSpPr>
          <p:spPr>
            <a:xfrm>
              <a:off x="7977527" y="3654996"/>
              <a:ext cx="591528" cy="23059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C0382523-A7A2-A89A-5444-5A8B8C47F60A}"/>
                </a:ext>
              </a:extLst>
            </p:cNvPr>
            <p:cNvSpPr/>
            <p:nvPr/>
          </p:nvSpPr>
          <p:spPr>
            <a:xfrm>
              <a:off x="8770417" y="4464579"/>
              <a:ext cx="312193" cy="1155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25BDAD09-C1AA-A87C-01D5-9C2C20D4857D}"/>
                </a:ext>
              </a:extLst>
            </p:cNvPr>
            <p:cNvSpPr/>
            <p:nvPr/>
          </p:nvSpPr>
          <p:spPr>
            <a:xfrm>
              <a:off x="8250968" y="4494092"/>
              <a:ext cx="349274" cy="1427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CEBB0F69-A74E-DC32-5A1B-754749744725}"/>
                </a:ext>
              </a:extLst>
            </p:cNvPr>
            <p:cNvSpPr/>
            <p:nvPr/>
          </p:nvSpPr>
          <p:spPr>
            <a:xfrm>
              <a:off x="7526644" y="4003896"/>
              <a:ext cx="542646" cy="15239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B119DB64-903B-B380-A7F4-F29446F838D8}"/>
                </a:ext>
              </a:extLst>
            </p:cNvPr>
            <p:cNvSpPr/>
            <p:nvPr/>
          </p:nvSpPr>
          <p:spPr>
            <a:xfrm>
              <a:off x="6866662" y="4060604"/>
              <a:ext cx="542646" cy="1427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2FB8751A-05DD-1D12-726E-17AC02B70102}"/>
                </a:ext>
              </a:extLst>
            </p:cNvPr>
            <p:cNvSpPr/>
            <p:nvPr/>
          </p:nvSpPr>
          <p:spPr>
            <a:xfrm>
              <a:off x="2612200" y="2968295"/>
              <a:ext cx="591528" cy="2706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BE6AB227-CD2A-AA94-D3F9-2F735C19E010}"/>
                </a:ext>
              </a:extLst>
            </p:cNvPr>
            <p:cNvSpPr/>
            <p:nvPr/>
          </p:nvSpPr>
          <p:spPr>
            <a:xfrm>
              <a:off x="2470183" y="2206785"/>
              <a:ext cx="875560" cy="36933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IL-1RL1</a:t>
              </a: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D85ECEC0-55AB-1599-CC78-344A8EF40BD0}"/>
                </a:ext>
              </a:extLst>
            </p:cNvPr>
            <p:cNvSpPr/>
            <p:nvPr/>
          </p:nvSpPr>
          <p:spPr>
            <a:xfrm>
              <a:off x="4570640" y="2809228"/>
              <a:ext cx="591528" cy="2706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32" name="Straight Arrow Connector 31">
              <a:extLst>
                <a:ext uri="{FF2B5EF4-FFF2-40B4-BE49-F238E27FC236}">
                  <a16:creationId xmlns:a16="http://schemas.microsoft.com/office/drawing/2014/main" id="{5F66703A-B25C-2FFC-B78F-26AB6A6B1B6E}"/>
                </a:ext>
              </a:extLst>
            </p:cNvPr>
            <p:cNvCxnSpPr/>
            <p:nvPr/>
          </p:nvCxnSpPr>
          <p:spPr>
            <a:xfrm>
              <a:off x="4929709" y="2329876"/>
              <a:ext cx="0" cy="655293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4CF0A202-3742-B7EC-E442-B355DFCC642F}"/>
                </a:ext>
              </a:extLst>
            </p:cNvPr>
            <p:cNvSpPr/>
            <p:nvPr/>
          </p:nvSpPr>
          <p:spPr>
            <a:xfrm>
              <a:off x="4615937" y="1972078"/>
              <a:ext cx="627543" cy="36933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TSLP</a:t>
              </a: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659E963E-FA21-A197-5E20-82B5A71B6868}"/>
                </a:ext>
              </a:extLst>
            </p:cNvPr>
            <p:cNvSpPr/>
            <p:nvPr/>
          </p:nvSpPr>
          <p:spPr>
            <a:xfrm>
              <a:off x="6395663" y="3565751"/>
              <a:ext cx="591528" cy="2706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35" name="Straight Arrow Connector 34">
              <a:extLst>
                <a:ext uri="{FF2B5EF4-FFF2-40B4-BE49-F238E27FC236}">
                  <a16:creationId xmlns:a16="http://schemas.microsoft.com/office/drawing/2014/main" id="{0FFA35F6-DBE2-766A-64AC-DA6D6D77CC63}"/>
                </a:ext>
              </a:extLst>
            </p:cNvPr>
            <p:cNvCxnSpPr/>
            <p:nvPr/>
          </p:nvCxnSpPr>
          <p:spPr>
            <a:xfrm>
              <a:off x="6754732" y="3086400"/>
              <a:ext cx="0" cy="655293"/>
            </a:xfrm>
            <a:prstGeom prst="straightConnector1">
              <a:avLst/>
            </a:prstGeom>
            <a:ln w="28575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80CD5359-2A0E-4D2B-2880-753238D4779C}"/>
                </a:ext>
              </a:extLst>
            </p:cNvPr>
            <p:cNvSpPr/>
            <p:nvPr/>
          </p:nvSpPr>
          <p:spPr>
            <a:xfrm>
              <a:off x="6430765" y="2728601"/>
              <a:ext cx="647934" cy="36933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IL-33</a:t>
              </a:r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ECB14E2F-5990-E56F-46FB-98E0138FE763}"/>
                </a:ext>
              </a:extLst>
            </p:cNvPr>
            <p:cNvSpPr/>
            <p:nvPr/>
          </p:nvSpPr>
          <p:spPr>
            <a:xfrm>
              <a:off x="7187268" y="4092568"/>
              <a:ext cx="591528" cy="27069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cxnSp>
          <p:nvCxnSpPr>
            <p:cNvPr id="38" name="Straight Arrow Connector 37">
              <a:extLst>
                <a:ext uri="{FF2B5EF4-FFF2-40B4-BE49-F238E27FC236}">
                  <a16:creationId xmlns:a16="http://schemas.microsoft.com/office/drawing/2014/main" id="{3A05EF4A-4AB8-4FF1-7840-DC40F65A0B44}"/>
                </a:ext>
              </a:extLst>
            </p:cNvPr>
            <p:cNvCxnSpPr/>
            <p:nvPr/>
          </p:nvCxnSpPr>
          <p:spPr>
            <a:xfrm>
              <a:off x="7546337" y="3613216"/>
              <a:ext cx="0" cy="655293"/>
            </a:xfrm>
            <a:prstGeom prst="straightConnector1">
              <a:avLst/>
            </a:prstGeom>
            <a:ln w="28575">
              <a:solidFill>
                <a:schemeClr val="tx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36CDF2E1-00CC-D27F-3096-C76B1F7FEB3E}"/>
                </a:ext>
              </a:extLst>
            </p:cNvPr>
            <p:cNvSpPr/>
            <p:nvPr/>
          </p:nvSpPr>
          <p:spPr>
            <a:xfrm>
              <a:off x="7029976" y="3255417"/>
              <a:ext cx="1034771" cy="36933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59099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MUC5AC</a:t>
              </a:r>
            </a:p>
          </p:txBody>
        </p: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E03E0D22-7DD9-70F7-1CCB-C704A767A8F2}"/>
                </a:ext>
              </a:extLst>
            </p:cNvPr>
            <p:cNvCxnSpPr>
              <a:cxnSpLocks/>
            </p:cNvCxnSpPr>
            <p:nvPr/>
          </p:nvCxnSpPr>
          <p:spPr>
            <a:xfrm>
              <a:off x="1709229" y="1631456"/>
              <a:ext cx="0" cy="385256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9B640933-D8A6-E820-F6A0-EF76FC51E02B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5429744"/>
              <a:ext cx="9246264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1AAB219C-7430-65D6-FA8D-AE6E40A52EE1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5158346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AAA64821-D8DA-0AAA-C6B7-3AF3053A008F}"/>
                </a:ext>
              </a:extLst>
            </p:cNvPr>
            <p:cNvSpPr txBox="1"/>
            <p:nvPr/>
          </p:nvSpPr>
          <p:spPr>
            <a:xfrm>
              <a:off x="1539655" y="5066003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2</a:t>
              </a:r>
            </a:p>
          </p:txBody>
        </p: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0421F9D1-E583-04ED-0570-311A90C1BA1D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4886952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4566D04B-F094-BB35-90E2-A976CC26B22A}"/>
                </a:ext>
              </a:extLst>
            </p:cNvPr>
            <p:cNvSpPr txBox="1"/>
            <p:nvPr/>
          </p:nvSpPr>
          <p:spPr>
            <a:xfrm>
              <a:off x="1539655" y="4794592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4</a:t>
              </a:r>
            </a:p>
          </p:txBody>
        </p: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F1D9B2A3-4D2D-7E15-FA85-C3563C18E2CE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4615558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0372EC50-E555-E6B4-9162-25C734C26F2F}"/>
                </a:ext>
              </a:extLst>
            </p:cNvPr>
            <p:cNvSpPr txBox="1"/>
            <p:nvPr/>
          </p:nvSpPr>
          <p:spPr>
            <a:xfrm>
              <a:off x="1539655" y="45231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6</a:t>
              </a: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BCF4541-1DE6-92FA-E0B7-60CD44A3FB00}"/>
                </a:ext>
              </a:extLst>
            </p:cNvPr>
            <p:cNvSpPr txBox="1"/>
            <p:nvPr/>
          </p:nvSpPr>
          <p:spPr>
            <a:xfrm>
              <a:off x="1539655" y="5337412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0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3B9BAB31-BBC2-69FE-6D65-9A640FF0A270}"/>
                </a:ext>
              </a:extLst>
            </p:cNvPr>
            <p:cNvSpPr txBox="1"/>
            <p:nvPr/>
          </p:nvSpPr>
          <p:spPr>
            <a:xfrm rot="16200000">
              <a:off x="602665" y="3439514"/>
              <a:ext cx="1085810" cy="215444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-log</a:t>
              </a:r>
              <a:r>
                <a:rPr kumimoji="0" lang="en-US" sz="1400" b="0" i="0" u="none" strike="noStrike" kern="1200" cap="none" spc="0" normalizeH="0" baseline="-2500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10</a:t>
              </a: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 (P-value)</a:t>
              </a:r>
            </a:p>
          </p:txBody>
        </p: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15ACA671-7AC2-4B18-4DB2-94268D2ABBC0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4344164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DDD45E67-1585-8E47-D845-576EF36B9BED}"/>
                </a:ext>
              </a:extLst>
            </p:cNvPr>
            <p:cNvSpPr txBox="1"/>
            <p:nvPr/>
          </p:nvSpPr>
          <p:spPr>
            <a:xfrm>
              <a:off x="1539655" y="4252002"/>
              <a:ext cx="78548" cy="184434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8</a:t>
              </a:r>
            </a:p>
          </p:txBody>
        </p: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7E280F89-761D-32C3-8FCC-3A920FCC565A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4072770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F12B695E-B365-BD41-2EDF-CCF6E12F0D4E}"/>
                </a:ext>
              </a:extLst>
            </p:cNvPr>
            <p:cNvSpPr txBox="1"/>
            <p:nvPr/>
          </p:nvSpPr>
          <p:spPr>
            <a:xfrm>
              <a:off x="1461108" y="3980591"/>
              <a:ext cx="157095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10</a:t>
              </a:r>
            </a:p>
          </p:txBody>
        </p: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A8BC1C50-33F2-5ABE-2C4D-D62BF784DA44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3801376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C2705E04-8CA4-8828-FE5B-F2D3C8A0BD45}"/>
                </a:ext>
              </a:extLst>
            </p:cNvPr>
            <p:cNvSpPr txBox="1"/>
            <p:nvPr/>
          </p:nvSpPr>
          <p:spPr>
            <a:xfrm>
              <a:off x="1461108" y="3709180"/>
              <a:ext cx="157095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12</a:t>
              </a:r>
            </a:p>
          </p:txBody>
        </p: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4FADB52D-4426-2A4C-1A4B-58AE673BBE4C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3529982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" name="TextBox 110">
              <a:extLst>
                <a:ext uri="{FF2B5EF4-FFF2-40B4-BE49-F238E27FC236}">
                  <a16:creationId xmlns:a16="http://schemas.microsoft.com/office/drawing/2014/main" id="{CBE75185-EA37-713D-D26D-0B33A3DBF465}"/>
                </a:ext>
              </a:extLst>
            </p:cNvPr>
            <p:cNvSpPr txBox="1"/>
            <p:nvPr/>
          </p:nvSpPr>
          <p:spPr>
            <a:xfrm>
              <a:off x="1461108" y="3437769"/>
              <a:ext cx="157095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14</a:t>
              </a:r>
            </a:p>
          </p:txBody>
        </p: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4BE5EB96-57A7-A91D-9BC6-A380E7DBB2F8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3258588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TextBox 112">
              <a:extLst>
                <a:ext uri="{FF2B5EF4-FFF2-40B4-BE49-F238E27FC236}">
                  <a16:creationId xmlns:a16="http://schemas.microsoft.com/office/drawing/2014/main" id="{57A1017D-D4E4-6FE5-DBB1-7CA0DEC20F07}"/>
                </a:ext>
              </a:extLst>
            </p:cNvPr>
            <p:cNvSpPr txBox="1"/>
            <p:nvPr/>
          </p:nvSpPr>
          <p:spPr>
            <a:xfrm>
              <a:off x="1461108" y="3166358"/>
              <a:ext cx="157095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16</a:t>
              </a:r>
            </a:p>
          </p:txBody>
        </p: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85E57E50-4659-FADB-49D5-D0E78B4119A5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2987194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" name="TextBox 114">
              <a:extLst>
                <a:ext uri="{FF2B5EF4-FFF2-40B4-BE49-F238E27FC236}">
                  <a16:creationId xmlns:a16="http://schemas.microsoft.com/office/drawing/2014/main" id="{88684B2B-13AC-4EBC-B6C2-CF5FD02D3E61}"/>
                </a:ext>
              </a:extLst>
            </p:cNvPr>
            <p:cNvSpPr txBox="1"/>
            <p:nvPr/>
          </p:nvSpPr>
          <p:spPr>
            <a:xfrm>
              <a:off x="1461108" y="2894947"/>
              <a:ext cx="157095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18</a:t>
              </a:r>
            </a:p>
          </p:txBody>
        </p: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1C8A991C-A481-499F-2004-038A0556E7D4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2715800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" name="TextBox 116">
              <a:extLst>
                <a:ext uri="{FF2B5EF4-FFF2-40B4-BE49-F238E27FC236}">
                  <a16:creationId xmlns:a16="http://schemas.microsoft.com/office/drawing/2014/main" id="{9F33446C-7FDE-7F37-2146-D73E3F4107BD}"/>
                </a:ext>
              </a:extLst>
            </p:cNvPr>
            <p:cNvSpPr txBox="1"/>
            <p:nvPr/>
          </p:nvSpPr>
          <p:spPr>
            <a:xfrm>
              <a:off x="1461108" y="2623536"/>
              <a:ext cx="157095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20</a:t>
              </a:r>
            </a:p>
          </p:txBody>
        </p: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DB8FA099-57FC-B8A3-F48C-C64CDE15662F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2444406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TextBox 118">
              <a:extLst>
                <a:ext uri="{FF2B5EF4-FFF2-40B4-BE49-F238E27FC236}">
                  <a16:creationId xmlns:a16="http://schemas.microsoft.com/office/drawing/2014/main" id="{57A52339-469E-D2A1-0D0A-BA985B4788DE}"/>
                </a:ext>
              </a:extLst>
            </p:cNvPr>
            <p:cNvSpPr txBox="1"/>
            <p:nvPr/>
          </p:nvSpPr>
          <p:spPr>
            <a:xfrm>
              <a:off x="1461108" y="2352125"/>
              <a:ext cx="157095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22</a:t>
              </a:r>
            </a:p>
          </p:txBody>
        </p: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260A1F88-B029-707B-2E72-CBC7D92AF294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2173012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7D172058-CC67-BEE7-60A0-7E7191F507F1}"/>
                </a:ext>
              </a:extLst>
            </p:cNvPr>
            <p:cNvSpPr txBox="1"/>
            <p:nvPr/>
          </p:nvSpPr>
          <p:spPr>
            <a:xfrm>
              <a:off x="1461108" y="2080714"/>
              <a:ext cx="157095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24</a:t>
              </a:r>
            </a:p>
          </p:txBody>
        </p: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0114C16A-6488-6038-3439-94EEEF983223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1901618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0BD7942A-0C51-CD47-04AB-AB095475BB3F}"/>
                </a:ext>
              </a:extLst>
            </p:cNvPr>
            <p:cNvSpPr txBox="1"/>
            <p:nvPr/>
          </p:nvSpPr>
          <p:spPr>
            <a:xfrm>
              <a:off x="1461108" y="1809303"/>
              <a:ext cx="157095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26</a:t>
              </a:r>
            </a:p>
          </p:txBody>
        </p: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8B92478E-473A-23C4-1FFA-11463C46C787}"/>
                </a:ext>
              </a:extLst>
            </p:cNvPr>
            <p:cNvCxnSpPr>
              <a:cxnSpLocks/>
            </p:cNvCxnSpPr>
            <p:nvPr/>
          </p:nvCxnSpPr>
          <p:spPr>
            <a:xfrm>
              <a:off x="1653188" y="1630224"/>
              <a:ext cx="54000" cy="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" name="TextBox 124">
              <a:extLst>
                <a:ext uri="{FF2B5EF4-FFF2-40B4-BE49-F238E27FC236}">
                  <a16:creationId xmlns:a16="http://schemas.microsoft.com/office/drawing/2014/main" id="{7E6700F7-07D5-B89C-1032-F744552CB673}"/>
                </a:ext>
              </a:extLst>
            </p:cNvPr>
            <p:cNvSpPr txBox="1"/>
            <p:nvPr/>
          </p:nvSpPr>
          <p:spPr>
            <a:xfrm>
              <a:off x="1461108" y="1537892"/>
              <a:ext cx="157095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28</a:t>
              </a:r>
            </a:p>
          </p:txBody>
        </p:sp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3FA3F68E-3B03-0C93-79BC-355653461C6A}"/>
                </a:ext>
              </a:extLst>
            </p:cNvPr>
            <p:cNvSpPr txBox="1"/>
            <p:nvPr/>
          </p:nvSpPr>
          <p:spPr>
            <a:xfrm>
              <a:off x="1672035" y="54930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0</a:t>
              </a:r>
            </a:p>
          </p:txBody>
        </p: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CA192724-4B14-443D-95F2-3C1321EB5B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242053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416027D0-51EE-1355-9578-796D59D97DAA}"/>
                </a:ext>
              </a:extLst>
            </p:cNvPr>
            <p:cNvSpPr txBox="1"/>
            <p:nvPr/>
          </p:nvSpPr>
          <p:spPr>
            <a:xfrm>
              <a:off x="2202779" y="54930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</a:t>
              </a:r>
            </a:p>
          </p:txBody>
        </p:sp>
        <p:sp>
          <p:nvSpPr>
            <p:cNvPr id="131" name="TextBox 130">
              <a:extLst>
                <a:ext uri="{FF2B5EF4-FFF2-40B4-BE49-F238E27FC236}">
                  <a16:creationId xmlns:a16="http://schemas.microsoft.com/office/drawing/2014/main" id="{35838397-4B6B-2B3F-78AA-A617FC4DBB51}"/>
                </a:ext>
              </a:extLst>
            </p:cNvPr>
            <p:cNvSpPr txBox="1"/>
            <p:nvPr/>
          </p:nvSpPr>
          <p:spPr>
            <a:xfrm>
              <a:off x="1667132" y="54930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0</a:t>
              </a:r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B2B5F50B-1B95-0F10-4D8C-8E0769786CC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962787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4" name="TextBox 133">
              <a:extLst>
                <a:ext uri="{FF2B5EF4-FFF2-40B4-BE49-F238E27FC236}">
                  <a16:creationId xmlns:a16="http://schemas.microsoft.com/office/drawing/2014/main" id="{C3D7D99F-DF99-E865-726D-296FFE067BCB}"/>
                </a:ext>
              </a:extLst>
            </p:cNvPr>
            <p:cNvSpPr txBox="1"/>
            <p:nvPr/>
          </p:nvSpPr>
          <p:spPr>
            <a:xfrm>
              <a:off x="2923513" y="54930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2</a:t>
              </a:r>
            </a:p>
          </p:txBody>
        </p: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0211E5C3-74ED-3669-1FD3-96D9EB3003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660232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6" name="TextBox 135">
              <a:extLst>
                <a:ext uri="{FF2B5EF4-FFF2-40B4-BE49-F238E27FC236}">
                  <a16:creationId xmlns:a16="http://schemas.microsoft.com/office/drawing/2014/main" id="{7A6663AF-1006-D26C-78E8-2525FE0C3961}"/>
                </a:ext>
              </a:extLst>
            </p:cNvPr>
            <p:cNvSpPr txBox="1"/>
            <p:nvPr/>
          </p:nvSpPr>
          <p:spPr>
            <a:xfrm>
              <a:off x="3620958" y="54930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3</a:t>
              </a:r>
            </a:p>
          </p:txBody>
        </p: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8E38C4EC-DF92-E53F-B7BE-570A95B232F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263294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" name="TextBox 137">
              <a:extLst>
                <a:ext uri="{FF2B5EF4-FFF2-40B4-BE49-F238E27FC236}">
                  <a16:creationId xmlns:a16="http://schemas.microsoft.com/office/drawing/2014/main" id="{A566877D-95AC-6076-8FDD-56BCAD0D6EC7}"/>
                </a:ext>
              </a:extLst>
            </p:cNvPr>
            <p:cNvSpPr txBox="1"/>
            <p:nvPr/>
          </p:nvSpPr>
          <p:spPr>
            <a:xfrm>
              <a:off x="4224020" y="54930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4</a:t>
              </a:r>
            </a:p>
          </p:txBody>
        </p: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A104EEA2-8D96-8231-AEB5-A0FD5BB385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890871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" name="TextBox 139">
              <a:extLst>
                <a:ext uri="{FF2B5EF4-FFF2-40B4-BE49-F238E27FC236}">
                  <a16:creationId xmlns:a16="http://schemas.microsoft.com/office/drawing/2014/main" id="{F1CBAE2D-68B2-73B4-6838-4E1D6A34179C}"/>
                </a:ext>
              </a:extLst>
            </p:cNvPr>
            <p:cNvSpPr txBox="1"/>
            <p:nvPr/>
          </p:nvSpPr>
          <p:spPr>
            <a:xfrm>
              <a:off x="4851597" y="54930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5</a:t>
              </a:r>
            </a:p>
          </p:txBody>
        </p: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29E0E740-193D-2952-B1E9-E48D4E8D343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449808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6A2EEEC4-E004-E47D-067C-8813BD8E588F}"/>
                </a:ext>
              </a:extLst>
            </p:cNvPr>
            <p:cNvSpPr txBox="1"/>
            <p:nvPr/>
          </p:nvSpPr>
          <p:spPr>
            <a:xfrm>
              <a:off x="5410534" y="54930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6</a:t>
              </a:r>
            </a:p>
          </p:txBody>
        </p: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FEDB45A6-A7A1-122D-44EC-1570AEF027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07518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TextBox 143">
              <a:extLst>
                <a:ext uri="{FF2B5EF4-FFF2-40B4-BE49-F238E27FC236}">
                  <a16:creationId xmlns:a16="http://schemas.microsoft.com/office/drawing/2014/main" id="{9423C00E-950B-8DBE-1CDC-C50A502069CA}"/>
                </a:ext>
              </a:extLst>
            </p:cNvPr>
            <p:cNvSpPr txBox="1"/>
            <p:nvPr/>
          </p:nvSpPr>
          <p:spPr>
            <a:xfrm>
              <a:off x="5968244" y="54930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7</a:t>
              </a:r>
            </a:p>
          </p:txBody>
        </p: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0C4BB454-F2AC-667F-D709-94452652F1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10071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AA477618-CF23-28E9-8935-1703334C1E19}"/>
                </a:ext>
              </a:extLst>
            </p:cNvPr>
            <p:cNvSpPr txBox="1"/>
            <p:nvPr/>
          </p:nvSpPr>
          <p:spPr>
            <a:xfrm>
              <a:off x="6470797" y="54930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8</a:t>
              </a:r>
            </a:p>
          </p:txBody>
        </p:sp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8C9E6F0D-2872-FC41-5EFB-A759F050A74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921919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" name="TextBox 147">
              <a:extLst>
                <a:ext uri="{FF2B5EF4-FFF2-40B4-BE49-F238E27FC236}">
                  <a16:creationId xmlns:a16="http://schemas.microsoft.com/office/drawing/2014/main" id="{DD662C7E-DFA6-1DB1-EBC4-C5C0A3E1640F}"/>
                </a:ext>
              </a:extLst>
            </p:cNvPr>
            <p:cNvSpPr txBox="1"/>
            <p:nvPr/>
          </p:nvSpPr>
          <p:spPr>
            <a:xfrm>
              <a:off x="6882645" y="5493081"/>
              <a:ext cx="78548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9</a:t>
              </a:r>
            </a:p>
          </p:txBody>
        </p: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1601CAE4-BB94-13BC-8FA4-310A60D326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26412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0" name="TextBox 149">
              <a:extLst>
                <a:ext uri="{FF2B5EF4-FFF2-40B4-BE49-F238E27FC236}">
                  <a16:creationId xmlns:a16="http://schemas.microsoft.com/office/drawing/2014/main" id="{811E5C12-7D58-420F-C30E-773DCFC8F463}"/>
                </a:ext>
              </a:extLst>
            </p:cNvPr>
            <p:cNvSpPr txBox="1"/>
            <p:nvPr/>
          </p:nvSpPr>
          <p:spPr>
            <a:xfrm>
              <a:off x="7247865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10</a:t>
              </a:r>
            </a:p>
          </p:txBody>
        </p: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47AF3B48-1005-E2F4-1D8D-661400CF980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756647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" name="TextBox 151">
              <a:extLst>
                <a:ext uri="{FF2B5EF4-FFF2-40B4-BE49-F238E27FC236}">
                  <a16:creationId xmlns:a16="http://schemas.microsoft.com/office/drawing/2014/main" id="{242C321C-0988-5505-0FAD-611E604619F9}"/>
                </a:ext>
              </a:extLst>
            </p:cNvPr>
            <p:cNvSpPr txBox="1"/>
            <p:nvPr/>
          </p:nvSpPr>
          <p:spPr>
            <a:xfrm>
              <a:off x="7678100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11</a:t>
              </a:r>
            </a:p>
          </p:txBody>
        </p: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4DEDC33A-1DC0-8B4B-5699-4F76119FAAE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95460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" name="TextBox 153">
              <a:extLst>
                <a:ext uri="{FF2B5EF4-FFF2-40B4-BE49-F238E27FC236}">
                  <a16:creationId xmlns:a16="http://schemas.microsoft.com/office/drawing/2014/main" id="{31DDF1FA-6B84-0F0B-D506-7267BD9B4E3A}"/>
                </a:ext>
              </a:extLst>
            </p:cNvPr>
            <p:cNvSpPr txBox="1"/>
            <p:nvPr/>
          </p:nvSpPr>
          <p:spPr>
            <a:xfrm>
              <a:off x="8116913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12</a:t>
              </a:r>
            </a:p>
          </p:txBody>
        </p: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130B5B3D-F65D-340F-F932-525CDCFB488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565632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E79BCD56-4093-CE4D-3A2B-E49696F0D32D}"/>
                </a:ext>
              </a:extLst>
            </p:cNvPr>
            <p:cNvSpPr txBox="1"/>
            <p:nvPr/>
          </p:nvSpPr>
          <p:spPr>
            <a:xfrm>
              <a:off x="8487085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13</a:t>
              </a:r>
            </a:p>
          </p:txBody>
        </p: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686F4466-455E-D89D-ACEE-4272F6BAAC2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879421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" name="TextBox 158">
              <a:extLst>
                <a:ext uri="{FF2B5EF4-FFF2-40B4-BE49-F238E27FC236}">
                  <a16:creationId xmlns:a16="http://schemas.microsoft.com/office/drawing/2014/main" id="{2B25D52F-E831-39B3-EA30-3AC1A4501393}"/>
                </a:ext>
              </a:extLst>
            </p:cNvPr>
            <p:cNvSpPr txBox="1"/>
            <p:nvPr/>
          </p:nvSpPr>
          <p:spPr>
            <a:xfrm>
              <a:off x="8800874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14</a:t>
              </a:r>
            </a:p>
          </p:txBody>
        </p: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C06F3C9C-20B8-AF99-209D-250FA92A5B9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30698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" name="TextBox 160">
              <a:extLst>
                <a:ext uri="{FF2B5EF4-FFF2-40B4-BE49-F238E27FC236}">
                  <a16:creationId xmlns:a16="http://schemas.microsoft.com/office/drawing/2014/main" id="{E383A361-FFD0-FFE8-2801-6B1F4BAA24E1}"/>
                </a:ext>
              </a:extLst>
            </p:cNvPr>
            <p:cNvSpPr txBox="1"/>
            <p:nvPr/>
          </p:nvSpPr>
          <p:spPr>
            <a:xfrm>
              <a:off x="9052151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15</a:t>
              </a:r>
            </a:p>
          </p:txBody>
        </p:sp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B0D6FE75-4173-67BF-EBCD-6437115765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411392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TextBox 162">
              <a:extLst>
                <a:ext uri="{FF2B5EF4-FFF2-40B4-BE49-F238E27FC236}">
                  <a16:creationId xmlns:a16="http://schemas.microsoft.com/office/drawing/2014/main" id="{C7E1CF6B-49C1-9454-25A9-2FB32C344577}"/>
                </a:ext>
              </a:extLst>
            </p:cNvPr>
            <p:cNvSpPr txBox="1"/>
            <p:nvPr/>
          </p:nvSpPr>
          <p:spPr>
            <a:xfrm>
              <a:off x="9332845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16</a:t>
              </a:r>
            </a:p>
          </p:txBody>
        </p:sp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1E22ED01-F8A3-73B8-B864-4FF619A670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650411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5" name="TextBox 164">
              <a:extLst>
                <a:ext uri="{FF2B5EF4-FFF2-40B4-BE49-F238E27FC236}">
                  <a16:creationId xmlns:a16="http://schemas.microsoft.com/office/drawing/2014/main" id="{2CB887E5-8FC6-5A01-4A9E-C090DD3A90EA}"/>
                </a:ext>
              </a:extLst>
            </p:cNvPr>
            <p:cNvSpPr txBox="1"/>
            <p:nvPr/>
          </p:nvSpPr>
          <p:spPr>
            <a:xfrm>
              <a:off x="9571864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17</a:t>
              </a:r>
            </a:p>
          </p:txBody>
        </p: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2B63D735-C56F-3E7B-98E6-0747279E038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889430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7" name="TextBox 166">
              <a:extLst>
                <a:ext uri="{FF2B5EF4-FFF2-40B4-BE49-F238E27FC236}">
                  <a16:creationId xmlns:a16="http://schemas.microsoft.com/office/drawing/2014/main" id="{C5357DBB-A352-7E41-3715-1584F167E700}"/>
                </a:ext>
              </a:extLst>
            </p:cNvPr>
            <p:cNvSpPr txBox="1"/>
            <p:nvPr/>
          </p:nvSpPr>
          <p:spPr>
            <a:xfrm>
              <a:off x="9810883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18</a:t>
              </a:r>
            </a:p>
          </p:txBody>
        </p: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18C2FA67-C558-02A1-F2D0-5EEE44FDCB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134579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TextBox 168">
              <a:extLst>
                <a:ext uri="{FF2B5EF4-FFF2-40B4-BE49-F238E27FC236}">
                  <a16:creationId xmlns:a16="http://schemas.microsoft.com/office/drawing/2014/main" id="{A35115D9-A729-AE62-983C-9F3EB4FBCFF4}"/>
                </a:ext>
              </a:extLst>
            </p:cNvPr>
            <p:cNvSpPr txBox="1"/>
            <p:nvPr/>
          </p:nvSpPr>
          <p:spPr>
            <a:xfrm>
              <a:off x="10056032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19</a:t>
              </a:r>
            </a:p>
          </p:txBody>
        </p:sp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B2C33DFE-21F1-BCCC-5B84-E87CF411230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35600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1" name="TextBox 170">
              <a:extLst>
                <a:ext uri="{FF2B5EF4-FFF2-40B4-BE49-F238E27FC236}">
                  <a16:creationId xmlns:a16="http://schemas.microsoft.com/office/drawing/2014/main" id="{50C60E8E-09E1-7E96-58A8-0910435FFF81}"/>
                </a:ext>
              </a:extLst>
            </p:cNvPr>
            <p:cNvSpPr txBox="1"/>
            <p:nvPr/>
          </p:nvSpPr>
          <p:spPr>
            <a:xfrm>
              <a:off x="10244796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20</a:t>
              </a:r>
            </a:p>
          </p:txBody>
        </p:sp>
        <p:cxnSp>
          <p:nvCxnSpPr>
            <p:cNvPr id="172" name="Straight Connector 171">
              <a:extLst>
                <a:ext uri="{FF2B5EF4-FFF2-40B4-BE49-F238E27FC236}">
                  <a16:creationId xmlns:a16="http://schemas.microsoft.com/office/drawing/2014/main" id="{17AE3EE6-D676-8A89-6A70-CF5CBB464F6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469205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TextBox 172">
              <a:extLst>
                <a:ext uri="{FF2B5EF4-FFF2-40B4-BE49-F238E27FC236}">
                  <a16:creationId xmlns:a16="http://schemas.microsoft.com/office/drawing/2014/main" id="{8953EA7E-8569-06A2-2742-AC7C252D2801}"/>
                </a:ext>
              </a:extLst>
            </p:cNvPr>
            <p:cNvSpPr txBox="1"/>
            <p:nvPr/>
          </p:nvSpPr>
          <p:spPr>
            <a:xfrm>
              <a:off x="10401689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21</a:t>
              </a:r>
            </a:p>
          </p:txBody>
        </p:sp>
        <p:cxnSp>
          <p:nvCxnSpPr>
            <p:cNvPr id="174" name="Straight Connector 173">
              <a:extLst>
                <a:ext uri="{FF2B5EF4-FFF2-40B4-BE49-F238E27FC236}">
                  <a16:creationId xmlns:a16="http://schemas.microsoft.com/office/drawing/2014/main" id="{15A16D35-97FD-A0B0-673D-D8A150DE16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95456" y="5430016"/>
              <a:ext cx="0" cy="54000"/>
            </a:xfrm>
            <a:prstGeom prst="line">
              <a:avLst/>
            </a:prstGeom>
            <a:ln w="12700" cap="sq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" name="TextBox 174">
              <a:extLst>
                <a:ext uri="{FF2B5EF4-FFF2-40B4-BE49-F238E27FC236}">
                  <a16:creationId xmlns:a16="http://schemas.microsoft.com/office/drawing/2014/main" id="{7186D40E-02AF-304E-12C0-6D2FA7F18354}"/>
                </a:ext>
              </a:extLst>
            </p:cNvPr>
            <p:cNvSpPr txBox="1"/>
            <p:nvPr/>
          </p:nvSpPr>
          <p:spPr>
            <a:xfrm>
              <a:off x="10562262" y="5493081"/>
              <a:ext cx="157094" cy="184666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22</a:t>
              </a:r>
            </a:p>
          </p:txBody>
        </p:sp>
        <p:sp>
          <p:nvSpPr>
            <p:cNvPr id="176" name="TextBox 175">
              <a:extLst>
                <a:ext uri="{FF2B5EF4-FFF2-40B4-BE49-F238E27FC236}">
                  <a16:creationId xmlns:a16="http://schemas.microsoft.com/office/drawing/2014/main" id="{5A38E0FE-40E2-189E-DF94-96D85FEB2CF2}"/>
                </a:ext>
              </a:extLst>
            </p:cNvPr>
            <p:cNvSpPr txBox="1"/>
            <p:nvPr/>
          </p:nvSpPr>
          <p:spPr>
            <a:xfrm>
              <a:off x="5820814" y="5687956"/>
              <a:ext cx="979756" cy="215444"/>
            </a:xfrm>
            <a:prstGeom prst="rect">
              <a:avLst/>
            </a:prstGeom>
            <a:noFill/>
          </p:spPr>
          <p:txBody>
            <a:bodyPr wrap="none" lIns="0" tIns="0" rIns="0" bIns="0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7F134C"/>
                </a:buClr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Calibri Light" panose="020F0302020204030204" pitchFamily="34" charset="0"/>
                </a:rPr>
                <a:t>Chromosome</a:t>
              </a:r>
            </a:p>
          </p:txBody>
        </p:sp>
      </p:grpSp>
      <p:cxnSp>
        <p:nvCxnSpPr>
          <p:cNvPr id="3" name="Straight Arrow Connector 2">
            <a:extLst>
              <a:ext uri="{FF2B5EF4-FFF2-40B4-BE49-F238E27FC236}">
                <a16:creationId xmlns:a16="http://schemas.microsoft.com/office/drawing/2014/main" id="{4A524119-2856-3A39-9485-38CD1E221534}"/>
              </a:ext>
            </a:extLst>
          </p:cNvPr>
          <p:cNvCxnSpPr/>
          <p:nvPr/>
        </p:nvCxnSpPr>
        <p:spPr>
          <a:xfrm>
            <a:off x="2899660" y="2586315"/>
            <a:ext cx="0" cy="655293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78336522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id="{E43F3623-168C-B5FE-7F04-4C5534852BEF}"/>
              </a:ext>
            </a:extLst>
          </p:cNvPr>
          <p:cNvSpPr txBox="1"/>
          <p:nvPr/>
        </p:nvSpPr>
        <p:spPr>
          <a:xfrm>
            <a:off x="6358416" y="1389752"/>
            <a:ext cx="5282722" cy="4631636"/>
          </a:xfrm>
          <a:prstGeom prst="rect">
            <a:avLst/>
          </a:prstGeom>
          <a:noFill/>
          <a:ln w="19050">
            <a:solidFill>
              <a:schemeClr val="accent4"/>
            </a:solidFill>
          </a:ln>
        </p:spPr>
        <p:txBody>
          <a:bodyPr wrap="square" tIns="914400" rIns="91440" bIns="91440" anchor="t">
            <a:noAutofit/>
          </a:bodyPr>
          <a:lstStyle/>
          <a:p>
            <a:pPr marL="361950" marR="0" lvl="0" indent="-1984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590995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Calibri Light" panose="020F030202020403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9D6329B-108E-4922-A9CC-1F6F0FCCC5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GB"/>
              <a:t>Galectin-10: critical role in T2 immunity and </a:t>
            </a:r>
            <a:br>
              <a:rPr lang="en-GB"/>
            </a:br>
            <a:r>
              <a:rPr lang="en-GB"/>
              <a:t>mucus plug formation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E9CFBFD-F048-13F5-1FC0-19DF87CCFDBB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dirty="0"/>
              <a:t>*P&lt;0.05; **P&lt;0.01</a:t>
            </a:r>
            <a:br>
              <a:rPr lang="en-GB" dirty="0"/>
            </a:br>
            <a:r>
              <a:rPr lang="en-GB" dirty="0"/>
              <a:t>Ab, antibody; CLC, Charcot-Leyden crystals; Gal10, galectin-10; HDM, house dust mite; </a:t>
            </a:r>
            <a:r>
              <a:rPr lang="en-GB" dirty="0" err="1"/>
              <a:t>mAb</a:t>
            </a:r>
            <a:r>
              <a:rPr lang="en-GB" dirty="0"/>
              <a:t>, monoclonal antibody; MUC5AC, mucin 5AC; PAS, Periodic Acid Schiff; T2, type 2 </a:t>
            </a:r>
          </a:p>
          <a:p>
            <a:r>
              <a:rPr lang="en-GB" dirty="0"/>
              <a:t>Persson EK, et al. Science 2019;364:eaaw4295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AC561DD9-59B8-4D02-B8C6-8EBA3E200878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9157" t="28211" r="47260" b="23114"/>
          <a:stretch/>
        </p:blipFill>
        <p:spPr>
          <a:xfrm>
            <a:off x="673504" y="1525630"/>
            <a:ext cx="5331172" cy="4346490"/>
          </a:xfrm>
          <a:prstGeom prst="rect">
            <a:avLst/>
          </a:prstGeom>
          <a:ln w="19050">
            <a:noFill/>
          </a:ln>
        </p:spPr>
      </p:pic>
      <p:grpSp>
        <p:nvGrpSpPr>
          <p:cNvPr id="14" name="Group 13">
            <a:extLst>
              <a:ext uri="{FF2B5EF4-FFF2-40B4-BE49-F238E27FC236}">
                <a16:creationId xmlns:a16="http://schemas.microsoft.com/office/drawing/2014/main" id="{6BC995D6-472D-D80C-DA94-91F76CD8A9B4}"/>
              </a:ext>
            </a:extLst>
          </p:cNvPr>
          <p:cNvGrpSpPr/>
          <p:nvPr/>
        </p:nvGrpSpPr>
        <p:grpSpPr>
          <a:xfrm>
            <a:off x="6416702" y="1403527"/>
            <a:ext cx="5423158" cy="4560561"/>
            <a:chOff x="6627014" y="1403527"/>
            <a:chExt cx="5423158" cy="4560561"/>
          </a:xfrm>
        </p:grpSpPr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A8CBD595-EAD1-4193-A0EA-87CEB83BA8E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14257" t="43036" r="48168" b="23300"/>
            <a:stretch/>
          </p:blipFill>
          <p:spPr>
            <a:xfrm>
              <a:off x="6978201" y="1689802"/>
              <a:ext cx="4581054" cy="2308633"/>
            </a:xfrm>
            <a:prstGeom prst="rect">
              <a:avLst/>
            </a:prstGeom>
          </p:spPr>
        </p:pic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65A07F34-1C22-47C4-B99D-E819609B02CE}"/>
                </a:ext>
              </a:extLst>
            </p:cNvPr>
            <p:cNvSpPr txBox="1"/>
            <p:nvPr/>
          </p:nvSpPr>
          <p:spPr>
            <a:xfrm rot="16200000">
              <a:off x="5483469" y="2630953"/>
              <a:ext cx="2625643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6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PAS staining</a:t>
              </a:r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012C354B-5951-11F0-26E1-234832267520}"/>
                </a:ext>
              </a:extLst>
            </p:cNvPr>
            <p:cNvGrpSpPr/>
            <p:nvPr/>
          </p:nvGrpSpPr>
          <p:grpSpPr>
            <a:xfrm>
              <a:off x="7373999" y="4104861"/>
              <a:ext cx="3972121" cy="1859227"/>
              <a:chOff x="7029189" y="4045456"/>
              <a:chExt cx="3972121" cy="1859227"/>
            </a:xfrm>
          </p:grpSpPr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0DFC0670-1CF7-710A-4787-14AB3F045703}"/>
                  </a:ext>
                </a:extLst>
              </p:cNvPr>
              <p:cNvGrpSpPr/>
              <p:nvPr/>
            </p:nvGrpSpPr>
            <p:grpSpPr>
              <a:xfrm>
                <a:off x="9108590" y="4610989"/>
                <a:ext cx="1892720" cy="738664"/>
                <a:chOff x="9455583" y="4879471"/>
                <a:chExt cx="1892720" cy="738664"/>
              </a:xfrm>
            </p:grpSpPr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68730DCF-080D-A29A-6AEF-5F2B720B354C}"/>
                    </a:ext>
                  </a:extLst>
                </p:cNvPr>
                <p:cNvSpPr txBox="1"/>
                <p:nvPr/>
              </p:nvSpPr>
              <p:spPr>
                <a:xfrm>
                  <a:off x="9557748" y="4879471"/>
                  <a:ext cx="1790555" cy="73866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HDM + isotype</a:t>
                  </a:r>
                </a:p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HDM + CLC + isotype</a:t>
                  </a:r>
                  <a:endParaRPr kumimoji="0" lang="en-GB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Roboto"/>
                    <a:cs typeface="Calibri"/>
                  </a:endParaRPr>
                </a:p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GB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rPr>
                    <a:t>HDM + CLC + 1D11 Ab</a:t>
                  </a:r>
                </a:p>
              </p:txBody>
            </p:sp>
            <p:sp>
              <p:nvSpPr>
                <p:cNvPr id="7" name="Oval 6">
                  <a:extLst>
                    <a:ext uri="{FF2B5EF4-FFF2-40B4-BE49-F238E27FC236}">
                      <a16:creationId xmlns:a16="http://schemas.microsoft.com/office/drawing/2014/main" id="{8B912E1F-5E41-3677-166E-4E73F2826CDE}"/>
                    </a:ext>
                  </a:extLst>
                </p:cNvPr>
                <p:cNvSpPr/>
                <p:nvPr/>
              </p:nvSpPr>
              <p:spPr>
                <a:xfrm>
                  <a:off x="9455583" y="4984722"/>
                  <a:ext cx="98052" cy="98052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" name="Rectangle 7">
                  <a:extLst>
                    <a:ext uri="{FF2B5EF4-FFF2-40B4-BE49-F238E27FC236}">
                      <a16:creationId xmlns:a16="http://schemas.microsoft.com/office/drawing/2014/main" id="{A6B6A93B-9D03-CA69-EE91-89724C66D95B}"/>
                    </a:ext>
                  </a:extLst>
                </p:cNvPr>
                <p:cNvSpPr/>
                <p:nvPr/>
              </p:nvSpPr>
              <p:spPr>
                <a:xfrm>
                  <a:off x="9455583" y="5201528"/>
                  <a:ext cx="98052" cy="98052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9" name="Isosceles Triangle 8">
                  <a:extLst>
                    <a:ext uri="{FF2B5EF4-FFF2-40B4-BE49-F238E27FC236}">
                      <a16:creationId xmlns:a16="http://schemas.microsoft.com/office/drawing/2014/main" id="{F2ECC49D-17FF-2E45-0ED3-B6B8B7CA319F}"/>
                    </a:ext>
                  </a:extLst>
                </p:cNvPr>
                <p:cNvSpPr/>
                <p:nvPr/>
              </p:nvSpPr>
              <p:spPr>
                <a:xfrm>
                  <a:off x="9455583" y="5408787"/>
                  <a:ext cx="98052" cy="98052"/>
                </a:xfrm>
                <a:prstGeom prst="triangle">
                  <a:avLst/>
                </a:prstGeom>
                <a:solidFill>
                  <a:srgbClr val="E73B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cxnSp>
            <p:nvCxnSpPr>
              <p:cNvPr id="16" name="Straight Connector 15">
                <a:extLst>
                  <a:ext uri="{FF2B5EF4-FFF2-40B4-BE49-F238E27FC236}">
                    <a16:creationId xmlns:a16="http://schemas.microsoft.com/office/drawing/2014/main" id="{E295AE27-7744-C9DF-8B0A-D47A1804CF7E}"/>
                  </a:ext>
                </a:extLst>
              </p:cNvPr>
              <p:cNvCxnSpPr/>
              <p:nvPr/>
            </p:nvCxnSpPr>
            <p:spPr>
              <a:xfrm>
                <a:off x="7787300" y="4261234"/>
                <a:ext cx="0" cy="1427672"/>
              </a:xfrm>
              <a:prstGeom prst="line">
                <a:avLst/>
              </a:prstGeom>
              <a:ln w="12700" cap="sq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Connector 17">
                <a:extLst>
                  <a:ext uri="{FF2B5EF4-FFF2-40B4-BE49-F238E27FC236}">
                    <a16:creationId xmlns:a16="http://schemas.microsoft.com/office/drawing/2014/main" id="{9AA30CC3-87D6-3EF3-3AB8-45E565FE83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31259" y="5688906"/>
                <a:ext cx="945356" cy="0"/>
              </a:xfrm>
              <a:prstGeom prst="line">
                <a:avLst/>
              </a:prstGeom>
              <a:ln w="12700" cap="sq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" name="Straight Connector 24">
                <a:extLst>
                  <a:ext uri="{FF2B5EF4-FFF2-40B4-BE49-F238E27FC236}">
                    <a16:creationId xmlns:a16="http://schemas.microsoft.com/office/drawing/2014/main" id="{261FEFCD-03BC-1BE2-04AA-9E440456D3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31259" y="5203367"/>
                <a:ext cx="54000" cy="0"/>
              </a:xfrm>
              <a:prstGeom prst="line">
                <a:avLst/>
              </a:prstGeom>
              <a:ln w="12700" cap="sq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" name="TextBox 26">
                <a:extLst>
                  <a:ext uri="{FF2B5EF4-FFF2-40B4-BE49-F238E27FC236}">
                    <a16:creationId xmlns:a16="http://schemas.microsoft.com/office/drawing/2014/main" id="{FF7EC800-E0D7-47A3-8ADD-1DB1D43C7362}"/>
                  </a:ext>
                </a:extLst>
              </p:cNvPr>
              <p:cNvSpPr txBox="1"/>
              <p:nvPr/>
            </p:nvSpPr>
            <p:spPr>
              <a:xfrm>
                <a:off x="7500707" y="5111035"/>
                <a:ext cx="195567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Calibri Light" panose="020F0302020204030204" pitchFamily="34" charset="0"/>
                  </a:rPr>
                  <a:t>0.5</a:t>
                </a:r>
              </a:p>
            </p:txBody>
          </p: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ED7E55BA-F034-9E10-4E7A-2CC63597DE9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31259" y="4731609"/>
                <a:ext cx="54000" cy="0"/>
              </a:xfrm>
              <a:prstGeom prst="line">
                <a:avLst/>
              </a:prstGeom>
              <a:ln w="12700" cap="sq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80BEBBA0-BD2B-2306-7FF8-90CE12EC0D22}"/>
                  </a:ext>
                </a:extLst>
              </p:cNvPr>
              <p:cNvSpPr txBox="1"/>
              <p:nvPr/>
            </p:nvSpPr>
            <p:spPr>
              <a:xfrm>
                <a:off x="7500707" y="4639277"/>
                <a:ext cx="195567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Calibri Light" panose="020F0302020204030204" pitchFamily="34" charset="0"/>
                  </a:rPr>
                  <a:t>1.0</a:t>
                </a:r>
              </a:p>
            </p:txBody>
          </p: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3DD05E9B-239C-5628-51B1-363BA9D8704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731259" y="4255530"/>
                <a:ext cx="54000" cy="0"/>
              </a:xfrm>
              <a:prstGeom prst="line">
                <a:avLst/>
              </a:prstGeom>
              <a:ln w="12700" cap="sq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B6AFBED2-0389-C749-C186-08B68781AE44}"/>
                  </a:ext>
                </a:extLst>
              </p:cNvPr>
              <p:cNvSpPr txBox="1"/>
              <p:nvPr/>
            </p:nvSpPr>
            <p:spPr>
              <a:xfrm>
                <a:off x="7500707" y="4163198"/>
                <a:ext cx="195567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Calibri Light" panose="020F0302020204030204" pitchFamily="34" charset="0"/>
                  </a:rPr>
                  <a:t>1.5</a:t>
                </a:r>
              </a:p>
            </p:txBody>
          </p:sp>
          <p:sp>
            <p:nvSpPr>
              <p:cNvPr id="32" name="TextBox 31">
                <a:extLst>
                  <a:ext uri="{FF2B5EF4-FFF2-40B4-BE49-F238E27FC236}">
                    <a16:creationId xmlns:a16="http://schemas.microsoft.com/office/drawing/2014/main" id="{BD35C7D7-FA25-AD72-5472-7944C8E0817E}"/>
                  </a:ext>
                </a:extLst>
              </p:cNvPr>
              <p:cNvSpPr txBox="1"/>
              <p:nvPr/>
            </p:nvSpPr>
            <p:spPr>
              <a:xfrm>
                <a:off x="7500707" y="5596574"/>
                <a:ext cx="195567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Calibri Light" panose="020F0302020204030204" pitchFamily="34" charset="0"/>
                  </a:rPr>
                  <a:t>0.0</a:t>
                </a:r>
              </a:p>
            </p:txBody>
          </p:sp>
          <p:sp>
            <p:nvSpPr>
              <p:cNvPr id="33" name="TextBox 32">
                <a:extLst>
                  <a:ext uri="{FF2B5EF4-FFF2-40B4-BE49-F238E27FC236}">
                    <a16:creationId xmlns:a16="http://schemas.microsoft.com/office/drawing/2014/main" id="{9EB9EC2B-3B19-99AD-7366-B764ADA452D6}"/>
                  </a:ext>
                </a:extLst>
              </p:cNvPr>
              <p:cNvSpPr txBox="1"/>
              <p:nvPr/>
            </p:nvSpPr>
            <p:spPr>
              <a:xfrm rot="16200000">
                <a:off x="6284241" y="4790404"/>
                <a:ext cx="1859227" cy="369332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Calibri Light" panose="020F0302020204030204" pitchFamily="34" charset="0"/>
                  </a:rPr>
                  <a:t>MUC5AC expression</a:t>
                </a:r>
                <a:r>
                  <a:rPr lang="en-GB" sz="1200" dirty="0">
                    <a:latin typeface="Calibri"/>
                    <a:ea typeface="Roboto"/>
                    <a:cs typeface="Calibri"/>
                  </a:rPr>
                  <a:t> </a:t>
                </a:r>
                <a:b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Calibri Light" panose="020F0302020204030204" pitchFamily="34" charset="0"/>
                  </a:rPr>
                </a:b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Calibri Light" panose="020F0302020204030204" pitchFamily="34" charset="0"/>
                  </a:rPr>
                  <a:t>(</a:t>
                </a:r>
                <a:r>
                  <a:rPr kumimoji="0" lang="en-US" sz="1200" b="0" i="0" u="none" strike="noStrike" kern="1200" cap="none" spc="0" normalizeH="0" baseline="0" noProof="0" dirty="0" err="1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Calibri Light" panose="020F0302020204030204" pitchFamily="34" charset="0"/>
                  </a:rPr>
                  <a:t>normalised</a:t>
                </a:r>
                <a:r>
                  <a:rPr kumimoji="0" lang="en-US" sz="12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Calibri Light" panose="020F0302020204030204" pitchFamily="34" charset="0"/>
                  </a:rPr>
                  <a:t> to housekeeping)</a:t>
                </a:r>
              </a:p>
            </p:txBody>
          </p:sp>
          <p:sp>
            <p:nvSpPr>
              <p:cNvPr id="34" name="TextBox 33">
                <a:extLst>
                  <a:ext uri="{FF2B5EF4-FFF2-40B4-BE49-F238E27FC236}">
                    <a16:creationId xmlns:a16="http://schemas.microsoft.com/office/drawing/2014/main" id="{2D5186BF-6BB0-3D45-F470-D9FA9F7F1E9D}"/>
                  </a:ext>
                </a:extLst>
              </p:cNvPr>
              <p:cNvSpPr txBox="1"/>
              <p:nvPr/>
            </p:nvSpPr>
            <p:spPr>
              <a:xfrm>
                <a:off x="8006439" y="4320483"/>
                <a:ext cx="153888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Calibri Light" panose="020F0302020204030204" pitchFamily="34" charset="0"/>
                  </a:rPr>
                  <a:t>**</a:t>
                </a:r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1440AC9B-66AD-D460-74A9-B7DAD919990C}"/>
                  </a:ext>
                </a:extLst>
              </p:cNvPr>
              <p:cNvGrpSpPr/>
              <p:nvPr/>
            </p:nvGrpSpPr>
            <p:grpSpPr>
              <a:xfrm>
                <a:off x="8258519" y="4411881"/>
                <a:ext cx="216877" cy="108000"/>
                <a:chOff x="8515350" y="4891454"/>
                <a:chExt cx="216877" cy="108000"/>
              </a:xfrm>
            </p:grpSpPr>
            <p:cxnSp>
              <p:nvCxnSpPr>
                <p:cNvPr id="36" name="Straight Connector 35">
                  <a:extLst>
                    <a:ext uri="{FF2B5EF4-FFF2-40B4-BE49-F238E27FC236}">
                      <a16:creationId xmlns:a16="http://schemas.microsoft.com/office/drawing/2014/main" id="{DAE9870B-CB76-FF7D-9408-91AB752812E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15350" y="4891454"/>
                  <a:ext cx="0" cy="1080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Straight Connector 36">
                  <a:extLst>
                    <a:ext uri="{FF2B5EF4-FFF2-40B4-BE49-F238E27FC236}">
                      <a16:creationId xmlns:a16="http://schemas.microsoft.com/office/drawing/2014/main" id="{550DED55-E127-837E-562B-BCD8A76A343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732227" y="4891454"/>
                  <a:ext cx="0" cy="1080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Straight Connector 38">
                  <a:extLst>
                    <a:ext uri="{FF2B5EF4-FFF2-40B4-BE49-F238E27FC236}">
                      <a16:creationId xmlns:a16="http://schemas.microsoft.com/office/drawing/2014/main" id="{B3DE902A-3A72-DBE0-4723-79CF3AC0648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15350" y="4945454"/>
                  <a:ext cx="21541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1" name="TextBox 40">
                <a:extLst>
                  <a:ext uri="{FF2B5EF4-FFF2-40B4-BE49-F238E27FC236}">
                    <a16:creationId xmlns:a16="http://schemas.microsoft.com/office/drawing/2014/main" id="{BCBE5F44-33DC-1512-B8FD-0E7A8BDD8C07}"/>
                  </a:ext>
                </a:extLst>
              </p:cNvPr>
              <p:cNvSpPr txBox="1"/>
              <p:nvPr/>
            </p:nvSpPr>
            <p:spPr>
              <a:xfrm>
                <a:off x="8328486" y="4307566"/>
                <a:ext cx="76944" cy="184666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ctr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7F134C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12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Calibri Light" panose="020F0302020204030204" pitchFamily="34" charset="0"/>
                  </a:rPr>
                  <a:t>*</a:t>
                </a:r>
              </a:p>
            </p:txBody>
          </p:sp>
          <p:grpSp>
            <p:nvGrpSpPr>
              <p:cNvPr id="42" name="Group 41">
                <a:extLst>
                  <a:ext uri="{FF2B5EF4-FFF2-40B4-BE49-F238E27FC236}">
                    <a16:creationId xmlns:a16="http://schemas.microsoft.com/office/drawing/2014/main" id="{00F7293F-85D6-C4DD-F94F-40875892B92D}"/>
                  </a:ext>
                </a:extLst>
              </p:cNvPr>
              <p:cNvGrpSpPr/>
              <p:nvPr/>
            </p:nvGrpSpPr>
            <p:grpSpPr>
              <a:xfrm>
                <a:off x="7974945" y="4424798"/>
                <a:ext cx="216877" cy="108000"/>
                <a:chOff x="8515350" y="4891454"/>
                <a:chExt cx="216877" cy="108000"/>
              </a:xfrm>
            </p:grpSpPr>
            <p:cxnSp>
              <p:nvCxnSpPr>
                <p:cNvPr id="43" name="Straight Connector 42">
                  <a:extLst>
                    <a:ext uri="{FF2B5EF4-FFF2-40B4-BE49-F238E27FC236}">
                      <a16:creationId xmlns:a16="http://schemas.microsoft.com/office/drawing/2014/main" id="{F0BC6B02-B73D-78F0-7D30-DE02FCBC077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15350" y="4891454"/>
                  <a:ext cx="0" cy="1080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" name="Straight Connector 43">
                  <a:extLst>
                    <a:ext uri="{FF2B5EF4-FFF2-40B4-BE49-F238E27FC236}">
                      <a16:creationId xmlns:a16="http://schemas.microsoft.com/office/drawing/2014/main" id="{0C73534A-DDF0-2E9C-37FF-2B49996831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732227" y="4891454"/>
                  <a:ext cx="0" cy="1080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" name="Straight Connector 44">
                  <a:extLst>
                    <a:ext uri="{FF2B5EF4-FFF2-40B4-BE49-F238E27FC236}">
                      <a16:creationId xmlns:a16="http://schemas.microsoft.com/office/drawing/2014/main" id="{F5088B90-8288-FCC7-6D93-CB5C1226648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15350" y="4945454"/>
                  <a:ext cx="21541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62" name="Group 61">
                <a:extLst>
                  <a:ext uri="{FF2B5EF4-FFF2-40B4-BE49-F238E27FC236}">
                    <a16:creationId xmlns:a16="http://schemas.microsoft.com/office/drawing/2014/main" id="{8DB06B70-299C-EE90-644C-21CA863DBF55}"/>
                  </a:ext>
                </a:extLst>
              </p:cNvPr>
              <p:cNvGrpSpPr/>
              <p:nvPr/>
            </p:nvGrpSpPr>
            <p:grpSpPr>
              <a:xfrm rot="5400000">
                <a:off x="8072662" y="5070529"/>
                <a:ext cx="285038" cy="176213"/>
                <a:chOff x="8515350" y="4855146"/>
                <a:chExt cx="216877" cy="176213"/>
              </a:xfrm>
            </p:grpSpPr>
            <p:cxnSp>
              <p:nvCxnSpPr>
                <p:cNvPr id="63" name="Straight Connector 62">
                  <a:extLst>
                    <a:ext uri="{FF2B5EF4-FFF2-40B4-BE49-F238E27FC236}">
                      <a16:creationId xmlns:a16="http://schemas.microsoft.com/office/drawing/2014/main" id="{639345BC-9231-FC95-B0BA-539EA09749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15350" y="4891454"/>
                  <a:ext cx="0" cy="1080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4" name="Straight Connector 63">
                  <a:extLst>
                    <a:ext uri="{FF2B5EF4-FFF2-40B4-BE49-F238E27FC236}">
                      <a16:creationId xmlns:a16="http://schemas.microsoft.com/office/drawing/2014/main" id="{A3DC6B21-D4D2-6494-BDD1-D8532B3490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732227" y="4891454"/>
                  <a:ext cx="0" cy="1080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5" name="Straight Connector 64">
                  <a:extLst>
                    <a:ext uri="{FF2B5EF4-FFF2-40B4-BE49-F238E27FC236}">
                      <a16:creationId xmlns:a16="http://schemas.microsoft.com/office/drawing/2014/main" id="{41FE5A63-8AA6-CBF3-5B07-2D821E38DF2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15350" y="4945454"/>
                  <a:ext cx="21541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6" name="Straight Connector 65">
                  <a:extLst>
                    <a:ext uri="{FF2B5EF4-FFF2-40B4-BE49-F238E27FC236}">
                      <a16:creationId xmlns:a16="http://schemas.microsoft.com/office/drawing/2014/main" id="{94352D2B-C62E-304C-6F35-2CDAE1D1DA1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>
                  <a:off x="8536676" y="4943253"/>
                  <a:ext cx="176213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1" name="Group 100">
                <a:extLst>
                  <a:ext uri="{FF2B5EF4-FFF2-40B4-BE49-F238E27FC236}">
                    <a16:creationId xmlns:a16="http://schemas.microsoft.com/office/drawing/2014/main" id="{249A3278-9D35-6E3D-DCD7-8ABB0B1EB04A}"/>
                  </a:ext>
                </a:extLst>
              </p:cNvPr>
              <p:cNvGrpSpPr/>
              <p:nvPr/>
            </p:nvGrpSpPr>
            <p:grpSpPr>
              <a:xfrm>
                <a:off x="8137407" y="4582567"/>
                <a:ext cx="158324" cy="1106339"/>
                <a:chOff x="8394238" y="5062140"/>
                <a:chExt cx="158324" cy="1106339"/>
              </a:xfrm>
            </p:grpSpPr>
            <p:sp>
              <p:nvSpPr>
                <p:cNvPr id="56" name="Rectangle 55">
                  <a:extLst>
                    <a:ext uri="{FF2B5EF4-FFF2-40B4-BE49-F238E27FC236}">
                      <a16:creationId xmlns:a16="http://schemas.microsoft.com/office/drawing/2014/main" id="{8D89158B-800D-DE99-22D9-611980A2B3FF}"/>
                    </a:ext>
                  </a:extLst>
                </p:cNvPr>
                <p:cNvSpPr/>
                <p:nvPr/>
              </p:nvSpPr>
              <p:spPr>
                <a:xfrm>
                  <a:off x="8434065" y="5062140"/>
                  <a:ext cx="75572" cy="75572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941DB7AC-A849-94C2-AB15-B53EC54A8404}"/>
                    </a:ext>
                  </a:extLst>
                </p:cNvPr>
                <p:cNvSpPr/>
                <p:nvPr/>
              </p:nvSpPr>
              <p:spPr>
                <a:xfrm>
                  <a:off x="8434065" y="5156437"/>
                  <a:ext cx="75572" cy="75572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Rectangle 57">
                  <a:extLst>
                    <a:ext uri="{FF2B5EF4-FFF2-40B4-BE49-F238E27FC236}">
                      <a16:creationId xmlns:a16="http://schemas.microsoft.com/office/drawing/2014/main" id="{5E998923-7220-2268-3F3F-16969F6D6942}"/>
                    </a:ext>
                  </a:extLst>
                </p:cNvPr>
                <p:cNvSpPr/>
                <p:nvPr/>
              </p:nvSpPr>
              <p:spPr>
                <a:xfrm>
                  <a:off x="8434065" y="5251687"/>
                  <a:ext cx="75572" cy="75572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Rectangle 58">
                  <a:extLst>
                    <a:ext uri="{FF2B5EF4-FFF2-40B4-BE49-F238E27FC236}">
                      <a16:creationId xmlns:a16="http://schemas.microsoft.com/office/drawing/2014/main" id="{86597500-66EB-8113-B4B5-BD4C775465B0}"/>
                    </a:ext>
                  </a:extLst>
                </p:cNvPr>
                <p:cNvSpPr/>
                <p:nvPr/>
              </p:nvSpPr>
              <p:spPr>
                <a:xfrm>
                  <a:off x="8434065" y="5753654"/>
                  <a:ext cx="75572" cy="75572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Rectangle 59">
                  <a:extLst>
                    <a:ext uri="{FF2B5EF4-FFF2-40B4-BE49-F238E27FC236}">
                      <a16:creationId xmlns:a16="http://schemas.microsoft.com/office/drawing/2014/main" id="{7212AD85-9E46-26D0-6E7C-6A67511944E1}"/>
                    </a:ext>
                  </a:extLst>
                </p:cNvPr>
                <p:cNvSpPr/>
                <p:nvPr/>
              </p:nvSpPr>
              <p:spPr>
                <a:xfrm>
                  <a:off x="8401418" y="5719611"/>
                  <a:ext cx="75572" cy="75572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Rectangle 60">
                  <a:extLst>
                    <a:ext uri="{FF2B5EF4-FFF2-40B4-BE49-F238E27FC236}">
                      <a16:creationId xmlns:a16="http://schemas.microsoft.com/office/drawing/2014/main" id="{D9DDF0FD-F1A4-A9A4-459F-225C1049D006}"/>
                    </a:ext>
                  </a:extLst>
                </p:cNvPr>
                <p:cNvSpPr/>
                <p:nvPr/>
              </p:nvSpPr>
              <p:spPr>
                <a:xfrm>
                  <a:off x="8471851" y="5685383"/>
                  <a:ext cx="75572" cy="75572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Rectangle 70">
                  <a:extLst>
                    <a:ext uri="{FF2B5EF4-FFF2-40B4-BE49-F238E27FC236}">
                      <a16:creationId xmlns:a16="http://schemas.microsoft.com/office/drawing/2014/main" id="{FB9E4DD3-A4A5-33CF-FBED-D4226BFA754A}"/>
                    </a:ext>
                  </a:extLst>
                </p:cNvPr>
                <p:cNvSpPr/>
                <p:nvPr/>
              </p:nvSpPr>
              <p:spPr>
                <a:xfrm>
                  <a:off x="8394238" y="6092907"/>
                  <a:ext cx="75572" cy="75572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Rectangle 71">
                  <a:extLst>
                    <a:ext uri="{FF2B5EF4-FFF2-40B4-BE49-F238E27FC236}">
                      <a16:creationId xmlns:a16="http://schemas.microsoft.com/office/drawing/2014/main" id="{AE32D906-07F0-40E9-E862-3EC2F64C35D3}"/>
                    </a:ext>
                  </a:extLst>
                </p:cNvPr>
                <p:cNvSpPr/>
                <p:nvPr/>
              </p:nvSpPr>
              <p:spPr>
                <a:xfrm>
                  <a:off x="8476990" y="6083315"/>
                  <a:ext cx="75572" cy="75572"/>
                </a:xfrm>
                <a:prstGeom prst="rect">
                  <a:avLst/>
                </a:prstGeom>
                <a:solidFill>
                  <a:schemeClr val="tx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5" name="Group 74">
                <a:extLst>
                  <a:ext uri="{FF2B5EF4-FFF2-40B4-BE49-F238E27FC236}">
                    <a16:creationId xmlns:a16="http://schemas.microsoft.com/office/drawing/2014/main" id="{50EA6257-1B22-FDFB-CAEE-66F887B75E9F}"/>
                  </a:ext>
                </a:extLst>
              </p:cNvPr>
              <p:cNvGrpSpPr/>
              <p:nvPr/>
            </p:nvGrpSpPr>
            <p:grpSpPr>
              <a:xfrm rot="5400000">
                <a:off x="7916917" y="5575160"/>
                <a:ext cx="75573" cy="176213"/>
                <a:chOff x="8515350" y="4855146"/>
                <a:chExt cx="216877" cy="176213"/>
              </a:xfrm>
            </p:grpSpPr>
            <p:cxnSp>
              <p:nvCxnSpPr>
                <p:cNvPr id="76" name="Straight Connector 75">
                  <a:extLst>
                    <a:ext uri="{FF2B5EF4-FFF2-40B4-BE49-F238E27FC236}">
                      <a16:creationId xmlns:a16="http://schemas.microsoft.com/office/drawing/2014/main" id="{F2C16DDF-1AA3-3657-9594-47F82BD993C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15350" y="4891454"/>
                  <a:ext cx="0" cy="1080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7" name="Straight Connector 76">
                  <a:extLst>
                    <a:ext uri="{FF2B5EF4-FFF2-40B4-BE49-F238E27FC236}">
                      <a16:creationId xmlns:a16="http://schemas.microsoft.com/office/drawing/2014/main" id="{D082D66A-FEF7-FC34-2095-82713F6A6AB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732227" y="4891454"/>
                  <a:ext cx="0" cy="1080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8" name="Straight Connector 77">
                  <a:extLst>
                    <a:ext uri="{FF2B5EF4-FFF2-40B4-BE49-F238E27FC236}">
                      <a16:creationId xmlns:a16="http://schemas.microsoft.com/office/drawing/2014/main" id="{BF09D4FB-0843-2A73-6BAE-B2ED08E5FC8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15350" y="4945454"/>
                  <a:ext cx="21541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" name="Straight Connector 78">
                  <a:extLst>
                    <a:ext uri="{FF2B5EF4-FFF2-40B4-BE49-F238E27FC236}">
                      <a16:creationId xmlns:a16="http://schemas.microsoft.com/office/drawing/2014/main" id="{6DB43648-5C43-3A50-1E1C-067C09E5CF9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>
                  <a:off x="8506593" y="4943253"/>
                  <a:ext cx="176213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0" name="Group 99">
                <a:extLst>
                  <a:ext uri="{FF2B5EF4-FFF2-40B4-BE49-F238E27FC236}">
                    <a16:creationId xmlns:a16="http://schemas.microsoft.com/office/drawing/2014/main" id="{DBD78B76-CBA6-03FE-FE59-FFEE4D586855}"/>
                  </a:ext>
                </a:extLst>
              </p:cNvPr>
              <p:cNvGrpSpPr/>
              <p:nvPr/>
            </p:nvGrpSpPr>
            <p:grpSpPr>
              <a:xfrm>
                <a:off x="7888578" y="5476092"/>
                <a:ext cx="130349" cy="229670"/>
                <a:chOff x="8145409" y="5955665"/>
                <a:chExt cx="130349" cy="229670"/>
              </a:xfrm>
            </p:grpSpPr>
            <p:sp>
              <p:nvSpPr>
                <p:cNvPr id="73" name="Oval 72">
                  <a:extLst>
                    <a:ext uri="{FF2B5EF4-FFF2-40B4-BE49-F238E27FC236}">
                      <a16:creationId xmlns:a16="http://schemas.microsoft.com/office/drawing/2014/main" id="{372A1B0F-BB12-8CDD-46A3-EDD716C6CE37}"/>
                    </a:ext>
                  </a:extLst>
                </p:cNvPr>
                <p:cNvSpPr/>
                <p:nvPr/>
              </p:nvSpPr>
              <p:spPr>
                <a:xfrm>
                  <a:off x="8181618" y="5955665"/>
                  <a:ext cx="64800" cy="648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Oval 73">
                  <a:extLst>
                    <a:ext uri="{FF2B5EF4-FFF2-40B4-BE49-F238E27FC236}">
                      <a16:creationId xmlns:a16="http://schemas.microsoft.com/office/drawing/2014/main" id="{243D7E15-6B83-BBA8-1DD8-66675A8C367A}"/>
                    </a:ext>
                  </a:extLst>
                </p:cNvPr>
                <p:cNvSpPr/>
                <p:nvPr/>
              </p:nvSpPr>
              <p:spPr>
                <a:xfrm>
                  <a:off x="8145409" y="6120535"/>
                  <a:ext cx="64800" cy="648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Oval 84">
                  <a:extLst>
                    <a:ext uri="{FF2B5EF4-FFF2-40B4-BE49-F238E27FC236}">
                      <a16:creationId xmlns:a16="http://schemas.microsoft.com/office/drawing/2014/main" id="{D51DECCC-3FB6-58DB-15E0-C4ED52663AE6}"/>
                    </a:ext>
                  </a:extLst>
                </p:cNvPr>
                <p:cNvSpPr/>
                <p:nvPr/>
              </p:nvSpPr>
              <p:spPr>
                <a:xfrm>
                  <a:off x="8210958" y="6120535"/>
                  <a:ext cx="64800" cy="64800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87" name="Group 86">
                <a:extLst>
                  <a:ext uri="{FF2B5EF4-FFF2-40B4-BE49-F238E27FC236}">
                    <a16:creationId xmlns:a16="http://schemas.microsoft.com/office/drawing/2014/main" id="{462F98B1-F123-474E-2B97-F737C0762A06}"/>
                  </a:ext>
                </a:extLst>
              </p:cNvPr>
              <p:cNvGrpSpPr/>
              <p:nvPr/>
            </p:nvGrpSpPr>
            <p:grpSpPr>
              <a:xfrm rot="5400000">
                <a:off x="8448929" y="5518587"/>
                <a:ext cx="45720" cy="176213"/>
                <a:chOff x="8515350" y="4855146"/>
                <a:chExt cx="216877" cy="176213"/>
              </a:xfrm>
            </p:grpSpPr>
            <p:cxnSp>
              <p:nvCxnSpPr>
                <p:cNvPr id="88" name="Straight Connector 87">
                  <a:extLst>
                    <a:ext uri="{FF2B5EF4-FFF2-40B4-BE49-F238E27FC236}">
                      <a16:creationId xmlns:a16="http://schemas.microsoft.com/office/drawing/2014/main" id="{894EE214-9C75-C2CA-652E-25D525CE5DF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15350" y="4891454"/>
                  <a:ext cx="0" cy="1080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9" name="Straight Connector 88">
                  <a:extLst>
                    <a:ext uri="{FF2B5EF4-FFF2-40B4-BE49-F238E27FC236}">
                      <a16:creationId xmlns:a16="http://schemas.microsoft.com/office/drawing/2014/main" id="{26D1998E-04FE-B808-3507-2E5092FF01B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732227" y="4891454"/>
                  <a:ext cx="0" cy="10800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Straight Connector 89">
                  <a:extLst>
                    <a:ext uri="{FF2B5EF4-FFF2-40B4-BE49-F238E27FC236}">
                      <a16:creationId xmlns:a16="http://schemas.microsoft.com/office/drawing/2014/main" id="{A9C3D16A-98DC-F678-438E-90A978A1060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15350" y="4945454"/>
                  <a:ext cx="215412" cy="0"/>
                </a:xfrm>
                <a:prstGeom prst="line">
                  <a:avLst/>
                </a:prstGeom>
                <a:ln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1" name="Straight Connector 90">
                  <a:extLst>
                    <a:ext uri="{FF2B5EF4-FFF2-40B4-BE49-F238E27FC236}">
                      <a16:creationId xmlns:a16="http://schemas.microsoft.com/office/drawing/2014/main" id="{17C5A8C0-9538-8BA2-8BEA-F61068A504F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rot="16200000" flipH="1">
                  <a:off x="8536676" y="4943253"/>
                  <a:ext cx="176213" cy="0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B7E816A1-92BF-6A36-F592-A18E4D1F212A}"/>
                  </a:ext>
                </a:extLst>
              </p:cNvPr>
              <p:cNvGrpSpPr/>
              <p:nvPr/>
            </p:nvGrpSpPr>
            <p:grpSpPr>
              <a:xfrm>
                <a:off x="8389149" y="5492776"/>
                <a:ext cx="170528" cy="216248"/>
                <a:chOff x="8645980" y="5972349"/>
                <a:chExt cx="170528" cy="216248"/>
              </a:xfrm>
            </p:grpSpPr>
            <p:sp>
              <p:nvSpPr>
                <p:cNvPr id="86" name="Isosceles Triangle 85">
                  <a:extLst>
                    <a:ext uri="{FF2B5EF4-FFF2-40B4-BE49-F238E27FC236}">
                      <a16:creationId xmlns:a16="http://schemas.microsoft.com/office/drawing/2014/main" id="{DC394451-BB29-5303-B331-9E72C0F7B494}"/>
                    </a:ext>
                  </a:extLst>
                </p:cNvPr>
                <p:cNvSpPr/>
                <p:nvPr/>
              </p:nvSpPr>
              <p:spPr>
                <a:xfrm>
                  <a:off x="8645980" y="5972349"/>
                  <a:ext cx="64800" cy="64800"/>
                </a:xfrm>
                <a:prstGeom prst="triangle">
                  <a:avLst/>
                </a:prstGeom>
                <a:solidFill>
                  <a:srgbClr val="E73B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Isosceles Triangle 91">
                  <a:extLst>
                    <a:ext uri="{FF2B5EF4-FFF2-40B4-BE49-F238E27FC236}">
                      <a16:creationId xmlns:a16="http://schemas.microsoft.com/office/drawing/2014/main" id="{20AC9394-225B-7A28-4325-F6F4560CC980}"/>
                    </a:ext>
                  </a:extLst>
                </p:cNvPr>
                <p:cNvSpPr/>
                <p:nvPr/>
              </p:nvSpPr>
              <p:spPr>
                <a:xfrm>
                  <a:off x="8674555" y="6012354"/>
                  <a:ext cx="64800" cy="64800"/>
                </a:xfrm>
                <a:prstGeom prst="triangle">
                  <a:avLst/>
                </a:prstGeom>
                <a:solidFill>
                  <a:srgbClr val="E73B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Isosceles Triangle 92">
                  <a:extLst>
                    <a:ext uri="{FF2B5EF4-FFF2-40B4-BE49-F238E27FC236}">
                      <a16:creationId xmlns:a16="http://schemas.microsoft.com/office/drawing/2014/main" id="{6851D71F-C2B0-9DE7-E5AF-9133A418BA63}"/>
                    </a:ext>
                  </a:extLst>
                </p:cNvPr>
                <p:cNvSpPr/>
                <p:nvPr/>
              </p:nvSpPr>
              <p:spPr>
                <a:xfrm>
                  <a:off x="8720275" y="6012354"/>
                  <a:ext cx="64800" cy="64800"/>
                </a:xfrm>
                <a:prstGeom prst="triangle">
                  <a:avLst/>
                </a:prstGeom>
                <a:solidFill>
                  <a:srgbClr val="E73B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94" name="Isosceles Triangle 93">
                  <a:extLst>
                    <a:ext uri="{FF2B5EF4-FFF2-40B4-BE49-F238E27FC236}">
                      <a16:creationId xmlns:a16="http://schemas.microsoft.com/office/drawing/2014/main" id="{861590FB-2DA1-474E-E1B1-68EE57ABEFBA}"/>
                    </a:ext>
                  </a:extLst>
                </p:cNvPr>
                <p:cNvSpPr/>
                <p:nvPr/>
              </p:nvSpPr>
              <p:spPr>
                <a:xfrm>
                  <a:off x="8750755" y="5993304"/>
                  <a:ext cx="64800" cy="64800"/>
                </a:xfrm>
                <a:prstGeom prst="triangle">
                  <a:avLst/>
                </a:prstGeom>
                <a:solidFill>
                  <a:srgbClr val="E73B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95" name="Isosceles Triangle 94">
                  <a:extLst>
                    <a:ext uri="{FF2B5EF4-FFF2-40B4-BE49-F238E27FC236}">
                      <a16:creationId xmlns:a16="http://schemas.microsoft.com/office/drawing/2014/main" id="{80663C40-7193-ED77-5EB9-E24C4AF5E983}"/>
                    </a:ext>
                  </a:extLst>
                </p:cNvPr>
                <p:cNvSpPr/>
                <p:nvPr/>
              </p:nvSpPr>
              <p:spPr>
                <a:xfrm>
                  <a:off x="8646933" y="6113319"/>
                  <a:ext cx="64800" cy="64800"/>
                </a:xfrm>
                <a:prstGeom prst="triangle">
                  <a:avLst/>
                </a:prstGeom>
                <a:solidFill>
                  <a:srgbClr val="E73B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Isosceles Triangle 95">
                  <a:extLst>
                    <a:ext uri="{FF2B5EF4-FFF2-40B4-BE49-F238E27FC236}">
                      <a16:creationId xmlns:a16="http://schemas.microsoft.com/office/drawing/2014/main" id="{D67998DC-A8A7-5D30-EFD9-E40DA4915725}"/>
                    </a:ext>
                  </a:extLst>
                </p:cNvPr>
                <p:cNvSpPr/>
                <p:nvPr/>
              </p:nvSpPr>
              <p:spPr>
                <a:xfrm>
                  <a:off x="8676461" y="6123797"/>
                  <a:ext cx="64800" cy="64800"/>
                </a:xfrm>
                <a:prstGeom prst="triangle">
                  <a:avLst/>
                </a:prstGeom>
                <a:solidFill>
                  <a:srgbClr val="E73B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Isosceles Triangle 96">
                  <a:extLst>
                    <a:ext uri="{FF2B5EF4-FFF2-40B4-BE49-F238E27FC236}">
                      <a16:creationId xmlns:a16="http://schemas.microsoft.com/office/drawing/2014/main" id="{9054698B-AB3D-F518-5A62-06AF4327E541}"/>
                    </a:ext>
                  </a:extLst>
                </p:cNvPr>
                <p:cNvSpPr/>
                <p:nvPr/>
              </p:nvSpPr>
              <p:spPr>
                <a:xfrm>
                  <a:off x="8719324" y="6123797"/>
                  <a:ext cx="64800" cy="64800"/>
                </a:xfrm>
                <a:prstGeom prst="triangle">
                  <a:avLst/>
                </a:prstGeom>
                <a:solidFill>
                  <a:srgbClr val="E73B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Isosceles Triangle 97">
                  <a:extLst>
                    <a:ext uri="{FF2B5EF4-FFF2-40B4-BE49-F238E27FC236}">
                      <a16:creationId xmlns:a16="http://schemas.microsoft.com/office/drawing/2014/main" id="{F667B8D5-810D-2B6E-76A2-9FA7416A3F36}"/>
                    </a:ext>
                  </a:extLst>
                </p:cNvPr>
                <p:cNvSpPr/>
                <p:nvPr/>
              </p:nvSpPr>
              <p:spPr>
                <a:xfrm>
                  <a:off x="8751708" y="6113319"/>
                  <a:ext cx="64800" cy="64800"/>
                </a:xfrm>
                <a:prstGeom prst="triangle">
                  <a:avLst/>
                </a:prstGeom>
                <a:solidFill>
                  <a:srgbClr val="E73B2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22770562-094B-DFA2-E3D6-0C079AF09A7F}"/>
                </a:ext>
              </a:extLst>
            </p:cNvPr>
            <p:cNvSpPr txBox="1"/>
            <p:nvPr/>
          </p:nvSpPr>
          <p:spPr>
            <a:xfrm>
              <a:off x="6917872" y="1403527"/>
              <a:ext cx="16368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HDM isotype Ab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65C0208-2617-3725-A905-9F68F78F8F6C}"/>
                </a:ext>
              </a:extLst>
            </p:cNvPr>
            <p:cNvSpPr txBox="1"/>
            <p:nvPr/>
          </p:nvSpPr>
          <p:spPr>
            <a:xfrm>
              <a:off x="8285760" y="1408007"/>
              <a:ext cx="1988299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HDM + CLC isotype Ab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6381EA8-67DF-B2B4-55EB-466D1F17E2AD}"/>
                </a:ext>
              </a:extLst>
            </p:cNvPr>
            <p:cNvSpPr txBox="1"/>
            <p:nvPr/>
          </p:nvSpPr>
          <p:spPr>
            <a:xfrm>
              <a:off x="9631846" y="1410405"/>
              <a:ext cx="2418326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2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HDM + CLC 1D11 Ab</a:t>
              </a: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9DAC59E8-6173-24C5-F83B-B0178DEC05CA}"/>
              </a:ext>
            </a:extLst>
          </p:cNvPr>
          <p:cNvSpPr txBox="1"/>
          <p:nvPr/>
        </p:nvSpPr>
        <p:spPr>
          <a:xfrm>
            <a:off x="9164529" y="5337065"/>
            <a:ext cx="1285929" cy="2308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900" dirty="0"/>
              <a:t>(n=6–8 mice per group)</a:t>
            </a:r>
          </a:p>
        </p:txBody>
      </p:sp>
    </p:spTree>
    <p:extLst>
      <p:ext uri="{BB962C8B-B14F-4D97-AF65-F5344CB8AC3E}">
        <p14:creationId xmlns:p14="http://schemas.microsoft.com/office/powerpoint/2010/main" val="279742020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D5C0F7C9-60C5-9DC4-21BC-731F0510E48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Objective assessment of mucus plugging in severe asthma with multi-detector CT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3C3FBD8-1B00-1564-BF4C-341700DA535C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dirty="0"/>
              <a:t>Image is AstraZeneca in house data</a:t>
            </a:r>
            <a:r>
              <a:rPr lang="en-GB" baseline="30000" dirty="0"/>
              <a:t>3</a:t>
            </a:r>
          </a:p>
          <a:p>
            <a:r>
              <a:rPr lang="en-GB" dirty="0"/>
              <a:t>CT, computerised tomography; MDCT, multidetector computed tomography; MPS, mucus plugging score; SARP, Severe Asthma Research Program</a:t>
            </a:r>
            <a:br>
              <a:rPr lang="en-GB" dirty="0"/>
            </a:br>
            <a:r>
              <a:rPr lang="en-GB" dirty="0"/>
              <a:t>1. </a:t>
            </a:r>
            <a:r>
              <a:rPr lang="en-GB" dirty="0" err="1"/>
              <a:t>Dunican</a:t>
            </a:r>
            <a:r>
              <a:rPr lang="en-GB" dirty="0"/>
              <a:t> EM, et al. Ann Am </a:t>
            </a:r>
            <a:r>
              <a:rPr lang="en-GB" dirty="0" err="1"/>
              <a:t>Thorac</a:t>
            </a:r>
            <a:r>
              <a:rPr lang="en-GB" dirty="0"/>
              <a:t> Soc 2018;15(Suppl. 3):S184–S191; 2. </a:t>
            </a:r>
            <a:r>
              <a:rPr lang="en-GB" dirty="0" err="1"/>
              <a:t>Dunican</a:t>
            </a:r>
            <a:r>
              <a:rPr lang="en-GB" dirty="0"/>
              <a:t> EM, et al. J Clin Invest 2018;128:997–1009; 3. In House Data, AstraZeneca. </a:t>
            </a:r>
            <a:r>
              <a:rPr lang="en-GB" dirty="0" err="1"/>
              <a:t>DoF</a:t>
            </a:r>
            <a:r>
              <a:rPr lang="en-GB"/>
              <a:t> REF-176078.</a:t>
            </a:r>
            <a:endParaRPr lang="en-GB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84DC780-610F-4333-A745-1077FA4F6AAB}"/>
              </a:ext>
            </a:extLst>
          </p:cNvPr>
          <p:cNvSpPr txBox="1"/>
          <p:nvPr/>
        </p:nvSpPr>
        <p:spPr>
          <a:xfrm>
            <a:off x="557213" y="1376362"/>
            <a:ext cx="5731789" cy="4358195"/>
          </a:xfrm>
          <a:prstGeom prst="rect">
            <a:avLst/>
          </a:prstGeom>
          <a:noFill/>
          <a:ln w="19050">
            <a:solidFill>
              <a:schemeClr val="accent4"/>
            </a:solidFill>
          </a:ln>
        </p:spPr>
        <p:txBody>
          <a:bodyPr wrap="square" tIns="914400" rIns="91440" bIns="91440" anchor="t">
            <a:noAutofit/>
          </a:bodyPr>
          <a:lstStyle/>
          <a:p>
            <a:pPr marL="361950" marR="0" lvl="0" indent="-1984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590995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Semi-quantitative scoring system developed by SARP based on the assessment of twenty bronchopulmonary segments</a:t>
            </a:r>
          </a:p>
          <a:p>
            <a:pPr marL="361950" marR="0" lvl="0" indent="-1984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590995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Segments with ≥1 plug are counted to generate 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</a:b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a score of 0–20</a:t>
            </a:r>
          </a:p>
          <a:p>
            <a:pPr marL="361950" marR="0" lvl="0" indent="-198438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500"/>
              </a:spcAft>
              <a:buClr>
                <a:srgbClr val="590995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Scores are </a:t>
            </a:r>
            <a:r>
              <a:rPr kumimoji="0" lang="en-GB" sz="20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categorised</a:t>
            </a: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 as zero (MPS=0), </a:t>
            </a:r>
            <a:b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</a:b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low (MPS=0.5–3.5) or high (MPS=4–20)</a:t>
            </a: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861C83DA-FC4A-40FA-A718-60463FABEF2A}"/>
              </a:ext>
            </a:extLst>
          </p:cNvPr>
          <p:cNvSpPr/>
          <p:nvPr/>
        </p:nvSpPr>
        <p:spPr>
          <a:xfrm>
            <a:off x="557213" y="1376363"/>
            <a:ext cx="5731789" cy="716750"/>
          </a:xfrm>
          <a:prstGeom prst="rect">
            <a:avLst/>
          </a:prstGeom>
          <a:solidFill>
            <a:schemeClr val="accent4"/>
          </a:solidFill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Identifying and scoring mucus plugging </a:t>
            </a:r>
            <a:b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</a:br>
            <a:r>
              <a:rPr kumimoji="0" lang="en-GB" sz="20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using MDCT</a:t>
            </a:r>
            <a:r>
              <a:rPr kumimoji="0" lang="en-GB" sz="2000" b="1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1,2</a:t>
            </a:r>
          </a:p>
        </p:txBody>
      </p: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A53C25B9-9686-4102-B0E0-8781D22BDEE8}"/>
              </a:ext>
            </a:extLst>
          </p:cNvPr>
          <p:cNvGrpSpPr>
            <a:grpSpLocks noChangeAspect="1"/>
          </p:cNvGrpSpPr>
          <p:nvPr/>
        </p:nvGrpSpPr>
        <p:grpSpPr>
          <a:xfrm>
            <a:off x="2915074" y="4702055"/>
            <a:ext cx="1016065" cy="864000"/>
            <a:chOff x="14622361" y="998293"/>
            <a:chExt cx="2822648" cy="2666747"/>
          </a:xfrm>
        </p:grpSpPr>
        <p:sp>
          <p:nvSpPr>
            <p:cNvPr id="243" name="Chord 231">
              <a:extLst>
                <a:ext uri="{FF2B5EF4-FFF2-40B4-BE49-F238E27FC236}">
                  <a16:creationId xmlns:a16="http://schemas.microsoft.com/office/drawing/2014/main" id="{3A7B226A-B36B-4802-880E-E74F7B81765B}"/>
                </a:ext>
              </a:extLst>
            </p:cNvPr>
            <p:cNvSpPr/>
            <p:nvPr/>
          </p:nvSpPr>
          <p:spPr>
            <a:xfrm rot="930181">
              <a:off x="14711247" y="1800925"/>
              <a:ext cx="422424" cy="1054180"/>
            </a:xfrm>
            <a:custGeom>
              <a:avLst/>
              <a:gdLst>
                <a:gd name="connsiteX0" fmla="*/ 581691 w 626621"/>
                <a:gd name="connsiteY0" fmla="*/ 788512 h 1040262"/>
                <a:gd name="connsiteX1" fmla="*/ 102546 w 626621"/>
                <a:gd name="connsiteY1" fmla="*/ 904984 h 1040262"/>
                <a:gd name="connsiteX2" fmla="*/ 2718 w 626621"/>
                <a:gd name="connsiteY2" fmla="*/ 451761 h 1040262"/>
                <a:gd name="connsiteX3" fmla="*/ 278270 w 626621"/>
                <a:gd name="connsiteY3" fmla="*/ 3263 h 1040262"/>
                <a:gd name="connsiteX4" fmla="*/ 581691 w 626621"/>
                <a:gd name="connsiteY4" fmla="*/ 788512 h 1040262"/>
                <a:gd name="connsiteX0" fmla="*/ 581695 w 581695"/>
                <a:gd name="connsiteY0" fmla="*/ 598488 h 850290"/>
                <a:gd name="connsiteX1" fmla="*/ 102550 w 581695"/>
                <a:gd name="connsiteY1" fmla="*/ 714960 h 850290"/>
                <a:gd name="connsiteX2" fmla="*/ 2722 w 581695"/>
                <a:gd name="connsiteY2" fmla="*/ 261737 h 850290"/>
                <a:gd name="connsiteX3" fmla="*/ 234538 w 581695"/>
                <a:gd name="connsiteY3" fmla="*/ 0 h 850290"/>
                <a:gd name="connsiteX4" fmla="*/ 581695 w 581695"/>
                <a:gd name="connsiteY4" fmla="*/ 598488 h 850290"/>
                <a:gd name="connsiteX0" fmla="*/ 540228 w 540228"/>
                <a:gd name="connsiteY0" fmla="*/ 598488 h 774851"/>
                <a:gd name="connsiteX1" fmla="*/ 61083 w 540228"/>
                <a:gd name="connsiteY1" fmla="*/ 714960 h 774851"/>
                <a:gd name="connsiteX2" fmla="*/ 15271 w 540228"/>
                <a:gd name="connsiteY2" fmla="*/ 394453 h 774851"/>
                <a:gd name="connsiteX3" fmla="*/ 193071 w 540228"/>
                <a:gd name="connsiteY3" fmla="*/ 0 h 774851"/>
                <a:gd name="connsiteX4" fmla="*/ 540228 w 540228"/>
                <a:gd name="connsiteY4" fmla="*/ 598488 h 774851"/>
                <a:gd name="connsiteX0" fmla="*/ 450786 w 450786"/>
                <a:gd name="connsiteY0" fmla="*/ 575669 h 762199"/>
                <a:gd name="connsiteX1" fmla="*/ 56640 w 450786"/>
                <a:gd name="connsiteY1" fmla="*/ 714960 h 762199"/>
                <a:gd name="connsiteX2" fmla="*/ 10828 w 450786"/>
                <a:gd name="connsiteY2" fmla="*/ 394453 h 762199"/>
                <a:gd name="connsiteX3" fmla="*/ 188628 w 450786"/>
                <a:gd name="connsiteY3" fmla="*/ 0 h 762199"/>
                <a:gd name="connsiteX4" fmla="*/ 450786 w 450786"/>
                <a:gd name="connsiteY4" fmla="*/ 575669 h 762199"/>
                <a:gd name="connsiteX0" fmla="*/ 416767 w 416767"/>
                <a:gd name="connsiteY0" fmla="*/ 535411 h 742797"/>
                <a:gd name="connsiteX1" fmla="*/ 55159 w 416767"/>
                <a:gd name="connsiteY1" fmla="*/ 714960 h 742797"/>
                <a:gd name="connsiteX2" fmla="*/ 9347 w 416767"/>
                <a:gd name="connsiteY2" fmla="*/ 394453 h 742797"/>
                <a:gd name="connsiteX3" fmla="*/ 187147 w 416767"/>
                <a:gd name="connsiteY3" fmla="*/ 0 h 742797"/>
                <a:gd name="connsiteX4" fmla="*/ 416767 w 416767"/>
                <a:gd name="connsiteY4" fmla="*/ 535411 h 742797"/>
                <a:gd name="connsiteX0" fmla="*/ 431134 w 431134"/>
                <a:gd name="connsiteY0" fmla="*/ 612604 h 783187"/>
                <a:gd name="connsiteX1" fmla="*/ 55767 w 431134"/>
                <a:gd name="connsiteY1" fmla="*/ 714960 h 783187"/>
                <a:gd name="connsiteX2" fmla="*/ 9955 w 431134"/>
                <a:gd name="connsiteY2" fmla="*/ 394453 h 783187"/>
                <a:gd name="connsiteX3" fmla="*/ 187755 w 431134"/>
                <a:gd name="connsiteY3" fmla="*/ 0 h 783187"/>
                <a:gd name="connsiteX4" fmla="*/ 431134 w 431134"/>
                <a:gd name="connsiteY4" fmla="*/ 612604 h 783187"/>
                <a:gd name="connsiteX0" fmla="*/ 424977 w 424977"/>
                <a:gd name="connsiteY0" fmla="*/ 612604 h 723959"/>
                <a:gd name="connsiteX1" fmla="*/ 82186 w 424977"/>
                <a:gd name="connsiteY1" fmla="*/ 522544 h 723959"/>
                <a:gd name="connsiteX2" fmla="*/ 3798 w 424977"/>
                <a:gd name="connsiteY2" fmla="*/ 394453 h 723959"/>
                <a:gd name="connsiteX3" fmla="*/ 181598 w 424977"/>
                <a:gd name="connsiteY3" fmla="*/ 0 h 723959"/>
                <a:gd name="connsiteX4" fmla="*/ 424977 w 424977"/>
                <a:gd name="connsiteY4" fmla="*/ 612604 h 723959"/>
                <a:gd name="connsiteX0" fmla="*/ 474266 w 474266"/>
                <a:gd name="connsiteY0" fmla="*/ 612604 h 724380"/>
                <a:gd name="connsiteX1" fmla="*/ 131475 w 474266"/>
                <a:gd name="connsiteY1" fmla="*/ 522544 h 724380"/>
                <a:gd name="connsiteX2" fmla="*/ 1799 w 474266"/>
                <a:gd name="connsiteY2" fmla="*/ 380477 h 724380"/>
                <a:gd name="connsiteX3" fmla="*/ 230887 w 474266"/>
                <a:gd name="connsiteY3" fmla="*/ 0 h 724380"/>
                <a:gd name="connsiteX4" fmla="*/ 474266 w 474266"/>
                <a:gd name="connsiteY4" fmla="*/ 612604 h 724380"/>
                <a:gd name="connsiteX0" fmla="*/ 353577 w 353577"/>
                <a:gd name="connsiteY0" fmla="*/ 612982 h 737228"/>
                <a:gd name="connsiteX1" fmla="*/ 10786 w 353577"/>
                <a:gd name="connsiteY1" fmla="*/ 522922 h 737228"/>
                <a:gd name="connsiteX2" fmla="*/ 110198 w 353577"/>
                <a:gd name="connsiteY2" fmla="*/ 378 h 737228"/>
                <a:gd name="connsiteX3" fmla="*/ 353577 w 353577"/>
                <a:gd name="connsiteY3" fmla="*/ 612982 h 737228"/>
                <a:gd name="connsiteX0" fmla="*/ 414722 w 414722"/>
                <a:gd name="connsiteY0" fmla="*/ 613127 h 712674"/>
                <a:gd name="connsiteX1" fmla="*/ 6948 w 414722"/>
                <a:gd name="connsiteY1" fmla="*/ 399815 h 712674"/>
                <a:gd name="connsiteX2" fmla="*/ 171343 w 414722"/>
                <a:gd name="connsiteY2" fmla="*/ 523 h 712674"/>
                <a:gd name="connsiteX3" fmla="*/ 414722 w 414722"/>
                <a:gd name="connsiteY3" fmla="*/ 613127 h 712674"/>
                <a:gd name="connsiteX0" fmla="*/ 408193 w 408193"/>
                <a:gd name="connsiteY0" fmla="*/ 613114 h 713677"/>
                <a:gd name="connsiteX1" fmla="*/ 419 w 408193"/>
                <a:gd name="connsiteY1" fmla="*/ 399802 h 713677"/>
                <a:gd name="connsiteX2" fmla="*/ 164814 w 408193"/>
                <a:gd name="connsiteY2" fmla="*/ 510 h 713677"/>
                <a:gd name="connsiteX3" fmla="*/ 408193 w 408193"/>
                <a:gd name="connsiteY3" fmla="*/ 613114 h 713677"/>
                <a:gd name="connsiteX0" fmla="*/ 416379 w 416379"/>
                <a:gd name="connsiteY0" fmla="*/ 613100 h 710174"/>
                <a:gd name="connsiteX1" fmla="*/ 8605 w 416379"/>
                <a:gd name="connsiteY1" fmla="*/ 399788 h 710174"/>
                <a:gd name="connsiteX2" fmla="*/ 173000 w 416379"/>
                <a:gd name="connsiteY2" fmla="*/ 496 h 710174"/>
                <a:gd name="connsiteX3" fmla="*/ 416379 w 416379"/>
                <a:gd name="connsiteY3" fmla="*/ 613100 h 710174"/>
                <a:gd name="connsiteX0" fmla="*/ 379006 w 379006"/>
                <a:gd name="connsiteY0" fmla="*/ 613062 h 714646"/>
                <a:gd name="connsiteX1" fmla="*/ 9446 w 379006"/>
                <a:gd name="connsiteY1" fmla="*/ 427572 h 714646"/>
                <a:gd name="connsiteX2" fmla="*/ 135627 w 379006"/>
                <a:gd name="connsiteY2" fmla="*/ 458 h 714646"/>
                <a:gd name="connsiteX3" fmla="*/ 379006 w 379006"/>
                <a:gd name="connsiteY3" fmla="*/ 613062 h 714646"/>
                <a:gd name="connsiteX0" fmla="*/ 370476 w 370476"/>
                <a:gd name="connsiteY0" fmla="*/ 613125 h 782206"/>
                <a:gd name="connsiteX1" fmla="*/ 86566 w 370476"/>
                <a:gd name="connsiteY1" fmla="*/ 775696 h 782206"/>
                <a:gd name="connsiteX2" fmla="*/ 916 w 370476"/>
                <a:gd name="connsiteY2" fmla="*/ 427635 h 782206"/>
                <a:gd name="connsiteX3" fmla="*/ 127097 w 370476"/>
                <a:gd name="connsiteY3" fmla="*/ 521 h 782206"/>
                <a:gd name="connsiteX4" fmla="*/ 370476 w 370476"/>
                <a:gd name="connsiteY4" fmla="*/ 613125 h 782206"/>
                <a:gd name="connsiteX0" fmla="*/ 292989 w 292989"/>
                <a:gd name="connsiteY0" fmla="*/ 637350 h 783868"/>
                <a:gd name="connsiteX1" fmla="*/ 86566 w 292989"/>
                <a:gd name="connsiteY1" fmla="*/ 775696 h 783868"/>
                <a:gd name="connsiteX2" fmla="*/ 916 w 292989"/>
                <a:gd name="connsiteY2" fmla="*/ 427635 h 783868"/>
                <a:gd name="connsiteX3" fmla="*/ 127097 w 292989"/>
                <a:gd name="connsiteY3" fmla="*/ 521 h 783868"/>
                <a:gd name="connsiteX4" fmla="*/ 292989 w 292989"/>
                <a:gd name="connsiteY4" fmla="*/ 637350 h 783868"/>
                <a:gd name="connsiteX0" fmla="*/ 294188 w 294188"/>
                <a:gd name="connsiteY0" fmla="*/ 577957 h 724475"/>
                <a:gd name="connsiteX1" fmla="*/ 87765 w 294188"/>
                <a:gd name="connsiteY1" fmla="*/ 716303 h 724475"/>
                <a:gd name="connsiteX2" fmla="*/ 2115 w 294188"/>
                <a:gd name="connsiteY2" fmla="*/ 368242 h 724475"/>
                <a:gd name="connsiteX3" fmla="*/ 156080 w 294188"/>
                <a:gd name="connsiteY3" fmla="*/ 616 h 724475"/>
                <a:gd name="connsiteX4" fmla="*/ 294188 w 294188"/>
                <a:gd name="connsiteY4" fmla="*/ 577957 h 724475"/>
                <a:gd name="connsiteX0" fmla="*/ 292434 w 292434"/>
                <a:gd name="connsiteY0" fmla="*/ 606995 h 753513"/>
                <a:gd name="connsiteX1" fmla="*/ 86011 w 292434"/>
                <a:gd name="connsiteY1" fmla="*/ 745341 h 753513"/>
                <a:gd name="connsiteX2" fmla="*/ 361 w 292434"/>
                <a:gd name="connsiteY2" fmla="*/ 397280 h 753513"/>
                <a:gd name="connsiteX3" fmla="*/ 59306 w 292434"/>
                <a:gd name="connsiteY3" fmla="*/ 114612 h 753513"/>
                <a:gd name="connsiteX4" fmla="*/ 154326 w 292434"/>
                <a:gd name="connsiteY4" fmla="*/ 29654 h 753513"/>
                <a:gd name="connsiteX5" fmla="*/ 292434 w 292434"/>
                <a:gd name="connsiteY5" fmla="*/ 606995 h 75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2434" h="753513">
                  <a:moveTo>
                    <a:pt x="292434" y="606995"/>
                  </a:moveTo>
                  <a:cubicBezTo>
                    <a:pt x="292082" y="717161"/>
                    <a:pt x="147604" y="776256"/>
                    <a:pt x="86011" y="745341"/>
                  </a:cubicBezTo>
                  <a:cubicBezTo>
                    <a:pt x="24418" y="714426"/>
                    <a:pt x="4812" y="502402"/>
                    <a:pt x="361" y="397280"/>
                  </a:cubicBezTo>
                  <a:cubicBezTo>
                    <a:pt x="-4090" y="292158"/>
                    <a:pt x="33645" y="175883"/>
                    <a:pt x="59306" y="114612"/>
                  </a:cubicBezTo>
                  <a:cubicBezTo>
                    <a:pt x="84967" y="53341"/>
                    <a:pt x="117571" y="-51591"/>
                    <a:pt x="154326" y="29654"/>
                  </a:cubicBezTo>
                  <a:cubicBezTo>
                    <a:pt x="255466" y="291404"/>
                    <a:pt x="191294" y="345245"/>
                    <a:pt x="292434" y="606995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>
              <a:solidFill>
                <a:schemeClr val="accent5">
                  <a:lumMod val="40000"/>
                  <a:lumOff val="6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1" name="Chord 231">
              <a:extLst>
                <a:ext uri="{FF2B5EF4-FFF2-40B4-BE49-F238E27FC236}">
                  <a16:creationId xmlns:a16="http://schemas.microsoft.com/office/drawing/2014/main" id="{6B0206DD-2217-4C3A-BF1C-42B6B9B0F4A1}"/>
                </a:ext>
              </a:extLst>
            </p:cNvPr>
            <p:cNvSpPr/>
            <p:nvPr/>
          </p:nvSpPr>
          <p:spPr>
            <a:xfrm rot="15570616">
              <a:off x="15049557" y="1234508"/>
              <a:ext cx="541735" cy="878481"/>
            </a:xfrm>
            <a:custGeom>
              <a:avLst/>
              <a:gdLst>
                <a:gd name="connsiteX0" fmla="*/ 581691 w 626621"/>
                <a:gd name="connsiteY0" fmla="*/ 788512 h 1040262"/>
                <a:gd name="connsiteX1" fmla="*/ 102546 w 626621"/>
                <a:gd name="connsiteY1" fmla="*/ 904984 h 1040262"/>
                <a:gd name="connsiteX2" fmla="*/ 2718 w 626621"/>
                <a:gd name="connsiteY2" fmla="*/ 451761 h 1040262"/>
                <a:gd name="connsiteX3" fmla="*/ 278270 w 626621"/>
                <a:gd name="connsiteY3" fmla="*/ 3263 h 1040262"/>
                <a:gd name="connsiteX4" fmla="*/ 581691 w 626621"/>
                <a:gd name="connsiteY4" fmla="*/ 788512 h 1040262"/>
                <a:gd name="connsiteX0" fmla="*/ 581695 w 581695"/>
                <a:gd name="connsiteY0" fmla="*/ 598488 h 850290"/>
                <a:gd name="connsiteX1" fmla="*/ 102550 w 581695"/>
                <a:gd name="connsiteY1" fmla="*/ 714960 h 850290"/>
                <a:gd name="connsiteX2" fmla="*/ 2722 w 581695"/>
                <a:gd name="connsiteY2" fmla="*/ 261737 h 850290"/>
                <a:gd name="connsiteX3" fmla="*/ 234538 w 581695"/>
                <a:gd name="connsiteY3" fmla="*/ 0 h 850290"/>
                <a:gd name="connsiteX4" fmla="*/ 581695 w 581695"/>
                <a:gd name="connsiteY4" fmla="*/ 598488 h 850290"/>
                <a:gd name="connsiteX0" fmla="*/ 540228 w 540228"/>
                <a:gd name="connsiteY0" fmla="*/ 598488 h 774851"/>
                <a:gd name="connsiteX1" fmla="*/ 61083 w 540228"/>
                <a:gd name="connsiteY1" fmla="*/ 714960 h 774851"/>
                <a:gd name="connsiteX2" fmla="*/ 15271 w 540228"/>
                <a:gd name="connsiteY2" fmla="*/ 394453 h 774851"/>
                <a:gd name="connsiteX3" fmla="*/ 193071 w 540228"/>
                <a:gd name="connsiteY3" fmla="*/ 0 h 774851"/>
                <a:gd name="connsiteX4" fmla="*/ 540228 w 540228"/>
                <a:gd name="connsiteY4" fmla="*/ 598488 h 774851"/>
                <a:gd name="connsiteX0" fmla="*/ 450786 w 450786"/>
                <a:gd name="connsiteY0" fmla="*/ 575669 h 762199"/>
                <a:gd name="connsiteX1" fmla="*/ 56640 w 450786"/>
                <a:gd name="connsiteY1" fmla="*/ 714960 h 762199"/>
                <a:gd name="connsiteX2" fmla="*/ 10828 w 450786"/>
                <a:gd name="connsiteY2" fmla="*/ 394453 h 762199"/>
                <a:gd name="connsiteX3" fmla="*/ 188628 w 450786"/>
                <a:gd name="connsiteY3" fmla="*/ 0 h 762199"/>
                <a:gd name="connsiteX4" fmla="*/ 450786 w 450786"/>
                <a:gd name="connsiteY4" fmla="*/ 575669 h 762199"/>
                <a:gd name="connsiteX0" fmla="*/ 416767 w 416767"/>
                <a:gd name="connsiteY0" fmla="*/ 535411 h 742797"/>
                <a:gd name="connsiteX1" fmla="*/ 55159 w 416767"/>
                <a:gd name="connsiteY1" fmla="*/ 714960 h 742797"/>
                <a:gd name="connsiteX2" fmla="*/ 9347 w 416767"/>
                <a:gd name="connsiteY2" fmla="*/ 394453 h 742797"/>
                <a:gd name="connsiteX3" fmla="*/ 187147 w 416767"/>
                <a:gd name="connsiteY3" fmla="*/ 0 h 742797"/>
                <a:gd name="connsiteX4" fmla="*/ 416767 w 416767"/>
                <a:gd name="connsiteY4" fmla="*/ 535411 h 742797"/>
                <a:gd name="connsiteX0" fmla="*/ 431134 w 431134"/>
                <a:gd name="connsiteY0" fmla="*/ 612604 h 783187"/>
                <a:gd name="connsiteX1" fmla="*/ 55767 w 431134"/>
                <a:gd name="connsiteY1" fmla="*/ 714960 h 783187"/>
                <a:gd name="connsiteX2" fmla="*/ 9955 w 431134"/>
                <a:gd name="connsiteY2" fmla="*/ 394453 h 783187"/>
                <a:gd name="connsiteX3" fmla="*/ 187755 w 431134"/>
                <a:gd name="connsiteY3" fmla="*/ 0 h 783187"/>
                <a:gd name="connsiteX4" fmla="*/ 431134 w 431134"/>
                <a:gd name="connsiteY4" fmla="*/ 612604 h 783187"/>
                <a:gd name="connsiteX0" fmla="*/ 424977 w 424977"/>
                <a:gd name="connsiteY0" fmla="*/ 612604 h 723959"/>
                <a:gd name="connsiteX1" fmla="*/ 82186 w 424977"/>
                <a:gd name="connsiteY1" fmla="*/ 522544 h 723959"/>
                <a:gd name="connsiteX2" fmla="*/ 3798 w 424977"/>
                <a:gd name="connsiteY2" fmla="*/ 394453 h 723959"/>
                <a:gd name="connsiteX3" fmla="*/ 181598 w 424977"/>
                <a:gd name="connsiteY3" fmla="*/ 0 h 723959"/>
                <a:gd name="connsiteX4" fmla="*/ 424977 w 424977"/>
                <a:gd name="connsiteY4" fmla="*/ 612604 h 723959"/>
                <a:gd name="connsiteX0" fmla="*/ 474266 w 474266"/>
                <a:gd name="connsiteY0" fmla="*/ 612604 h 724380"/>
                <a:gd name="connsiteX1" fmla="*/ 131475 w 474266"/>
                <a:gd name="connsiteY1" fmla="*/ 522544 h 724380"/>
                <a:gd name="connsiteX2" fmla="*/ 1799 w 474266"/>
                <a:gd name="connsiteY2" fmla="*/ 380477 h 724380"/>
                <a:gd name="connsiteX3" fmla="*/ 230887 w 474266"/>
                <a:gd name="connsiteY3" fmla="*/ 0 h 724380"/>
                <a:gd name="connsiteX4" fmla="*/ 474266 w 474266"/>
                <a:gd name="connsiteY4" fmla="*/ 612604 h 724380"/>
                <a:gd name="connsiteX0" fmla="*/ 353577 w 353577"/>
                <a:gd name="connsiteY0" fmla="*/ 612982 h 737228"/>
                <a:gd name="connsiteX1" fmla="*/ 10786 w 353577"/>
                <a:gd name="connsiteY1" fmla="*/ 522922 h 737228"/>
                <a:gd name="connsiteX2" fmla="*/ 110198 w 353577"/>
                <a:gd name="connsiteY2" fmla="*/ 378 h 737228"/>
                <a:gd name="connsiteX3" fmla="*/ 353577 w 353577"/>
                <a:gd name="connsiteY3" fmla="*/ 612982 h 737228"/>
                <a:gd name="connsiteX0" fmla="*/ 414722 w 414722"/>
                <a:gd name="connsiteY0" fmla="*/ 613127 h 712674"/>
                <a:gd name="connsiteX1" fmla="*/ 6948 w 414722"/>
                <a:gd name="connsiteY1" fmla="*/ 399815 h 712674"/>
                <a:gd name="connsiteX2" fmla="*/ 171343 w 414722"/>
                <a:gd name="connsiteY2" fmla="*/ 523 h 712674"/>
                <a:gd name="connsiteX3" fmla="*/ 414722 w 414722"/>
                <a:gd name="connsiteY3" fmla="*/ 613127 h 712674"/>
                <a:gd name="connsiteX0" fmla="*/ 408193 w 408193"/>
                <a:gd name="connsiteY0" fmla="*/ 613114 h 713677"/>
                <a:gd name="connsiteX1" fmla="*/ 419 w 408193"/>
                <a:gd name="connsiteY1" fmla="*/ 399802 h 713677"/>
                <a:gd name="connsiteX2" fmla="*/ 164814 w 408193"/>
                <a:gd name="connsiteY2" fmla="*/ 510 h 713677"/>
                <a:gd name="connsiteX3" fmla="*/ 408193 w 408193"/>
                <a:gd name="connsiteY3" fmla="*/ 613114 h 713677"/>
                <a:gd name="connsiteX0" fmla="*/ 416379 w 416379"/>
                <a:gd name="connsiteY0" fmla="*/ 613100 h 710174"/>
                <a:gd name="connsiteX1" fmla="*/ 8605 w 416379"/>
                <a:gd name="connsiteY1" fmla="*/ 399788 h 710174"/>
                <a:gd name="connsiteX2" fmla="*/ 173000 w 416379"/>
                <a:gd name="connsiteY2" fmla="*/ 496 h 710174"/>
                <a:gd name="connsiteX3" fmla="*/ 416379 w 416379"/>
                <a:gd name="connsiteY3" fmla="*/ 613100 h 710174"/>
                <a:gd name="connsiteX0" fmla="*/ 379006 w 379006"/>
                <a:gd name="connsiteY0" fmla="*/ 613062 h 714646"/>
                <a:gd name="connsiteX1" fmla="*/ 9446 w 379006"/>
                <a:gd name="connsiteY1" fmla="*/ 427572 h 714646"/>
                <a:gd name="connsiteX2" fmla="*/ 135627 w 379006"/>
                <a:gd name="connsiteY2" fmla="*/ 458 h 714646"/>
                <a:gd name="connsiteX3" fmla="*/ 379006 w 379006"/>
                <a:gd name="connsiteY3" fmla="*/ 613062 h 714646"/>
                <a:gd name="connsiteX0" fmla="*/ 434447 w 434447"/>
                <a:gd name="connsiteY0" fmla="*/ 613008 h 723658"/>
                <a:gd name="connsiteX1" fmla="*/ 8251 w 434447"/>
                <a:gd name="connsiteY1" fmla="*/ 476824 h 723658"/>
                <a:gd name="connsiteX2" fmla="*/ 191068 w 434447"/>
                <a:gd name="connsiteY2" fmla="*/ 404 h 723658"/>
                <a:gd name="connsiteX3" fmla="*/ 434447 w 434447"/>
                <a:gd name="connsiteY3" fmla="*/ 613008 h 723658"/>
                <a:gd name="connsiteX0" fmla="*/ 426227 w 475010"/>
                <a:gd name="connsiteY0" fmla="*/ 186768 h 288485"/>
                <a:gd name="connsiteX1" fmla="*/ 31 w 475010"/>
                <a:gd name="connsiteY1" fmla="*/ 50584 h 288485"/>
                <a:gd name="connsiteX2" fmla="*/ 448126 w 475010"/>
                <a:gd name="connsiteY2" fmla="*/ 3886 h 288485"/>
                <a:gd name="connsiteX3" fmla="*/ 426227 w 475010"/>
                <a:gd name="connsiteY3" fmla="*/ 186768 h 288485"/>
                <a:gd name="connsiteX0" fmla="*/ 453994 w 502777"/>
                <a:gd name="connsiteY0" fmla="*/ 376429 h 483302"/>
                <a:gd name="connsiteX1" fmla="*/ 27798 w 502777"/>
                <a:gd name="connsiteY1" fmla="*/ 240245 h 483302"/>
                <a:gd name="connsiteX2" fmla="*/ 89052 w 502777"/>
                <a:gd name="connsiteY2" fmla="*/ 252 h 483302"/>
                <a:gd name="connsiteX3" fmla="*/ 475893 w 502777"/>
                <a:gd name="connsiteY3" fmla="*/ 193547 h 483302"/>
                <a:gd name="connsiteX4" fmla="*/ 453994 w 502777"/>
                <a:gd name="connsiteY4" fmla="*/ 376429 h 483302"/>
                <a:gd name="connsiteX0" fmla="*/ 467138 w 515921"/>
                <a:gd name="connsiteY0" fmla="*/ 376429 h 505540"/>
                <a:gd name="connsiteX1" fmla="*/ 24215 w 515921"/>
                <a:gd name="connsiteY1" fmla="*/ 339054 h 505540"/>
                <a:gd name="connsiteX2" fmla="*/ 102196 w 515921"/>
                <a:gd name="connsiteY2" fmla="*/ 252 h 505540"/>
                <a:gd name="connsiteX3" fmla="*/ 489037 w 515921"/>
                <a:gd name="connsiteY3" fmla="*/ 193547 h 505540"/>
                <a:gd name="connsiteX4" fmla="*/ 467138 w 515921"/>
                <a:gd name="connsiteY4" fmla="*/ 376429 h 505540"/>
                <a:gd name="connsiteX0" fmla="*/ 425215 w 509784"/>
                <a:gd name="connsiteY0" fmla="*/ 353807 h 488356"/>
                <a:gd name="connsiteX1" fmla="*/ 21386 w 509784"/>
                <a:gd name="connsiteY1" fmla="*/ 339054 h 488356"/>
                <a:gd name="connsiteX2" fmla="*/ 99367 w 509784"/>
                <a:gd name="connsiteY2" fmla="*/ 252 h 488356"/>
                <a:gd name="connsiteX3" fmla="*/ 486208 w 509784"/>
                <a:gd name="connsiteY3" fmla="*/ 193547 h 488356"/>
                <a:gd name="connsiteX4" fmla="*/ 425215 w 509784"/>
                <a:gd name="connsiteY4" fmla="*/ 353807 h 488356"/>
                <a:gd name="connsiteX0" fmla="*/ 425215 w 425666"/>
                <a:gd name="connsiteY0" fmla="*/ 353555 h 488104"/>
                <a:gd name="connsiteX1" fmla="*/ 21386 w 425666"/>
                <a:gd name="connsiteY1" fmla="*/ 338802 h 488104"/>
                <a:gd name="connsiteX2" fmla="*/ 99367 w 425666"/>
                <a:gd name="connsiteY2" fmla="*/ 0 h 488104"/>
                <a:gd name="connsiteX3" fmla="*/ 425215 w 425666"/>
                <a:gd name="connsiteY3" fmla="*/ 353555 h 488104"/>
                <a:gd name="connsiteX0" fmla="*/ 421543 w 445422"/>
                <a:gd name="connsiteY0" fmla="*/ 356658 h 491207"/>
                <a:gd name="connsiteX1" fmla="*/ 17714 w 445422"/>
                <a:gd name="connsiteY1" fmla="*/ 341905 h 491207"/>
                <a:gd name="connsiteX2" fmla="*/ 95695 w 445422"/>
                <a:gd name="connsiteY2" fmla="*/ 3103 h 491207"/>
                <a:gd name="connsiteX3" fmla="*/ 383244 w 445422"/>
                <a:gd name="connsiteY3" fmla="*/ 174492 h 491207"/>
                <a:gd name="connsiteX4" fmla="*/ 421543 w 445422"/>
                <a:gd name="connsiteY4" fmla="*/ 356658 h 491207"/>
                <a:gd name="connsiteX0" fmla="*/ 421543 w 434399"/>
                <a:gd name="connsiteY0" fmla="*/ 366502 h 501051"/>
                <a:gd name="connsiteX1" fmla="*/ 17714 w 434399"/>
                <a:gd name="connsiteY1" fmla="*/ 351749 h 501051"/>
                <a:gd name="connsiteX2" fmla="*/ 95695 w 434399"/>
                <a:gd name="connsiteY2" fmla="*/ 12947 h 501051"/>
                <a:gd name="connsiteX3" fmla="*/ 313675 w 434399"/>
                <a:gd name="connsiteY3" fmla="*/ 57178 h 501051"/>
                <a:gd name="connsiteX4" fmla="*/ 421543 w 434399"/>
                <a:gd name="connsiteY4" fmla="*/ 366502 h 501051"/>
                <a:gd name="connsiteX0" fmla="*/ 363510 w 383788"/>
                <a:gd name="connsiteY0" fmla="*/ 310101 h 460366"/>
                <a:gd name="connsiteX1" fmla="*/ 14044 w 383788"/>
                <a:gd name="connsiteY1" fmla="*/ 351749 h 460366"/>
                <a:gd name="connsiteX2" fmla="*/ 92025 w 383788"/>
                <a:gd name="connsiteY2" fmla="*/ 12947 h 460366"/>
                <a:gd name="connsiteX3" fmla="*/ 310005 w 383788"/>
                <a:gd name="connsiteY3" fmla="*/ 57178 h 460366"/>
                <a:gd name="connsiteX4" fmla="*/ 363510 w 383788"/>
                <a:gd name="connsiteY4" fmla="*/ 310101 h 460366"/>
                <a:gd name="connsiteX0" fmla="*/ 374524 w 394802"/>
                <a:gd name="connsiteY0" fmla="*/ 310101 h 460703"/>
                <a:gd name="connsiteX1" fmla="*/ 12674 w 394802"/>
                <a:gd name="connsiteY1" fmla="*/ 352687 h 460703"/>
                <a:gd name="connsiteX2" fmla="*/ 103039 w 394802"/>
                <a:gd name="connsiteY2" fmla="*/ 12947 h 460703"/>
                <a:gd name="connsiteX3" fmla="*/ 321019 w 394802"/>
                <a:gd name="connsiteY3" fmla="*/ 57178 h 460703"/>
                <a:gd name="connsiteX4" fmla="*/ 374524 w 394802"/>
                <a:gd name="connsiteY4" fmla="*/ 310101 h 460703"/>
                <a:gd name="connsiteX0" fmla="*/ 364638 w 384916"/>
                <a:gd name="connsiteY0" fmla="*/ 310101 h 407018"/>
                <a:gd name="connsiteX1" fmla="*/ 190425 w 384916"/>
                <a:gd name="connsiteY1" fmla="*/ 402301 h 407018"/>
                <a:gd name="connsiteX2" fmla="*/ 2788 w 384916"/>
                <a:gd name="connsiteY2" fmla="*/ 352687 h 407018"/>
                <a:gd name="connsiteX3" fmla="*/ 93153 w 384916"/>
                <a:gd name="connsiteY3" fmla="*/ 12947 h 407018"/>
                <a:gd name="connsiteX4" fmla="*/ 311133 w 384916"/>
                <a:gd name="connsiteY4" fmla="*/ 57178 h 407018"/>
                <a:gd name="connsiteX5" fmla="*/ 364638 w 384916"/>
                <a:gd name="connsiteY5" fmla="*/ 310101 h 407018"/>
                <a:gd name="connsiteX0" fmla="*/ 364638 w 384916"/>
                <a:gd name="connsiteY0" fmla="*/ 310101 h 407018"/>
                <a:gd name="connsiteX1" fmla="*/ 190425 w 384916"/>
                <a:gd name="connsiteY1" fmla="*/ 402301 h 407018"/>
                <a:gd name="connsiteX2" fmla="*/ 2788 w 384916"/>
                <a:gd name="connsiteY2" fmla="*/ 352687 h 407018"/>
                <a:gd name="connsiteX3" fmla="*/ 93153 w 384916"/>
                <a:gd name="connsiteY3" fmla="*/ 12947 h 407018"/>
                <a:gd name="connsiteX4" fmla="*/ 311133 w 384916"/>
                <a:gd name="connsiteY4" fmla="*/ 57178 h 407018"/>
                <a:gd name="connsiteX5" fmla="*/ 364638 w 384916"/>
                <a:gd name="connsiteY5" fmla="*/ 310101 h 407018"/>
                <a:gd name="connsiteX0" fmla="*/ 364638 w 384916"/>
                <a:gd name="connsiteY0" fmla="*/ 310101 h 406815"/>
                <a:gd name="connsiteX1" fmla="*/ 190425 w 384916"/>
                <a:gd name="connsiteY1" fmla="*/ 402301 h 406815"/>
                <a:gd name="connsiteX2" fmla="*/ 2788 w 384916"/>
                <a:gd name="connsiteY2" fmla="*/ 352687 h 406815"/>
                <a:gd name="connsiteX3" fmla="*/ 93153 w 384916"/>
                <a:gd name="connsiteY3" fmla="*/ 12947 h 406815"/>
                <a:gd name="connsiteX4" fmla="*/ 311133 w 384916"/>
                <a:gd name="connsiteY4" fmla="*/ 57178 h 406815"/>
                <a:gd name="connsiteX5" fmla="*/ 364638 w 384916"/>
                <a:gd name="connsiteY5" fmla="*/ 310101 h 406815"/>
                <a:gd name="connsiteX0" fmla="*/ 364729 w 385007"/>
                <a:gd name="connsiteY0" fmla="*/ 310101 h 396224"/>
                <a:gd name="connsiteX1" fmla="*/ 192521 w 385007"/>
                <a:gd name="connsiteY1" fmla="*/ 390758 h 396224"/>
                <a:gd name="connsiteX2" fmla="*/ 2879 w 385007"/>
                <a:gd name="connsiteY2" fmla="*/ 352687 h 396224"/>
                <a:gd name="connsiteX3" fmla="*/ 93244 w 385007"/>
                <a:gd name="connsiteY3" fmla="*/ 12947 h 396224"/>
                <a:gd name="connsiteX4" fmla="*/ 311224 w 385007"/>
                <a:gd name="connsiteY4" fmla="*/ 57178 h 396224"/>
                <a:gd name="connsiteX5" fmla="*/ 364729 w 385007"/>
                <a:gd name="connsiteY5" fmla="*/ 310101 h 396224"/>
                <a:gd name="connsiteX0" fmla="*/ 374524 w 394802"/>
                <a:gd name="connsiteY0" fmla="*/ 310101 h 374676"/>
                <a:gd name="connsiteX1" fmla="*/ 12674 w 394802"/>
                <a:gd name="connsiteY1" fmla="*/ 352687 h 374676"/>
                <a:gd name="connsiteX2" fmla="*/ 103039 w 394802"/>
                <a:gd name="connsiteY2" fmla="*/ 12947 h 374676"/>
                <a:gd name="connsiteX3" fmla="*/ 321019 w 394802"/>
                <a:gd name="connsiteY3" fmla="*/ 57178 h 374676"/>
                <a:gd name="connsiteX4" fmla="*/ 374524 w 394802"/>
                <a:gd name="connsiteY4" fmla="*/ 310101 h 374676"/>
                <a:gd name="connsiteX0" fmla="*/ 327032 w 361465"/>
                <a:gd name="connsiteY0" fmla="*/ 374004 h 405238"/>
                <a:gd name="connsiteX1" fmla="*/ 9892 w 361465"/>
                <a:gd name="connsiteY1" fmla="*/ 352687 h 405238"/>
                <a:gd name="connsiteX2" fmla="*/ 100257 w 361465"/>
                <a:gd name="connsiteY2" fmla="*/ 12947 h 405238"/>
                <a:gd name="connsiteX3" fmla="*/ 318237 w 361465"/>
                <a:gd name="connsiteY3" fmla="*/ 57178 h 405238"/>
                <a:gd name="connsiteX4" fmla="*/ 327032 w 361465"/>
                <a:gd name="connsiteY4" fmla="*/ 374004 h 405238"/>
                <a:gd name="connsiteX0" fmla="*/ 319051 w 353484"/>
                <a:gd name="connsiteY0" fmla="*/ 374004 h 397136"/>
                <a:gd name="connsiteX1" fmla="*/ 169328 w 353484"/>
                <a:gd name="connsiteY1" fmla="*/ 360401 h 397136"/>
                <a:gd name="connsiteX2" fmla="*/ 1911 w 353484"/>
                <a:gd name="connsiteY2" fmla="*/ 352687 h 397136"/>
                <a:gd name="connsiteX3" fmla="*/ 92276 w 353484"/>
                <a:gd name="connsiteY3" fmla="*/ 12947 h 397136"/>
                <a:gd name="connsiteX4" fmla="*/ 310256 w 353484"/>
                <a:gd name="connsiteY4" fmla="*/ 57178 h 397136"/>
                <a:gd name="connsiteX5" fmla="*/ 319051 w 353484"/>
                <a:gd name="connsiteY5" fmla="*/ 374004 h 397136"/>
                <a:gd name="connsiteX0" fmla="*/ 351554 w 385987"/>
                <a:gd name="connsiteY0" fmla="*/ 374004 h 397136"/>
                <a:gd name="connsiteX1" fmla="*/ 201831 w 385987"/>
                <a:gd name="connsiteY1" fmla="*/ 360401 h 397136"/>
                <a:gd name="connsiteX2" fmla="*/ 1272 w 385987"/>
                <a:gd name="connsiteY2" fmla="*/ 332414 h 397136"/>
                <a:gd name="connsiteX3" fmla="*/ 124779 w 385987"/>
                <a:gd name="connsiteY3" fmla="*/ 12947 h 397136"/>
                <a:gd name="connsiteX4" fmla="*/ 342759 w 385987"/>
                <a:gd name="connsiteY4" fmla="*/ 57178 h 397136"/>
                <a:gd name="connsiteX5" fmla="*/ 351554 w 385987"/>
                <a:gd name="connsiteY5" fmla="*/ 374004 h 397136"/>
                <a:gd name="connsiteX0" fmla="*/ 351554 w 429195"/>
                <a:gd name="connsiteY0" fmla="*/ 368955 h 392087"/>
                <a:gd name="connsiteX1" fmla="*/ 201831 w 429195"/>
                <a:gd name="connsiteY1" fmla="*/ 355352 h 392087"/>
                <a:gd name="connsiteX2" fmla="*/ 1272 w 429195"/>
                <a:gd name="connsiteY2" fmla="*/ 327365 h 392087"/>
                <a:gd name="connsiteX3" fmla="*/ 124779 w 429195"/>
                <a:gd name="connsiteY3" fmla="*/ 7898 h 392087"/>
                <a:gd name="connsiteX4" fmla="*/ 408077 w 429195"/>
                <a:gd name="connsiteY4" fmla="*/ 80645 h 392087"/>
                <a:gd name="connsiteX5" fmla="*/ 351554 w 429195"/>
                <a:gd name="connsiteY5" fmla="*/ 368955 h 392087"/>
                <a:gd name="connsiteX0" fmla="*/ 338631 w 427014"/>
                <a:gd name="connsiteY0" fmla="*/ 390581 h 409885"/>
                <a:gd name="connsiteX1" fmla="*/ 201831 w 427014"/>
                <a:gd name="connsiteY1" fmla="*/ 355352 h 409885"/>
                <a:gd name="connsiteX2" fmla="*/ 1272 w 427014"/>
                <a:gd name="connsiteY2" fmla="*/ 327365 h 409885"/>
                <a:gd name="connsiteX3" fmla="*/ 124779 w 427014"/>
                <a:gd name="connsiteY3" fmla="*/ 7898 h 409885"/>
                <a:gd name="connsiteX4" fmla="*/ 408077 w 427014"/>
                <a:gd name="connsiteY4" fmla="*/ 80645 h 409885"/>
                <a:gd name="connsiteX5" fmla="*/ 338631 w 427014"/>
                <a:gd name="connsiteY5" fmla="*/ 390581 h 409885"/>
                <a:gd name="connsiteX0" fmla="*/ 337981 w 426364"/>
                <a:gd name="connsiteY0" fmla="*/ 390581 h 410617"/>
                <a:gd name="connsiteX1" fmla="*/ 175911 w 426364"/>
                <a:gd name="connsiteY1" fmla="*/ 360113 h 410617"/>
                <a:gd name="connsiteX2" fmla="*/ 622 w 426364"/>
                <a:gd name="connsiteY2" fmla="*/ 327365 h 410617"/>
                <a:gd name="connsiteX3" fmla="*/ 124129 w 426364"/>
                <a:gd name="connsiteY3" fmla="*/ 7898 h 410617"/>
                <a:gd name="connsiteX4" fmla="*/ 407427 w 426364"/>
                <a:gd name="connsiteY4" fmla="*/ 80645 h 410617"/>
                <a:gd name="connsiteX5" fmla="*/ 337981 w 426364"/>
                <a:gd name="connsiteY5" fmla="*/ 390581 h 410617"/>
                <a:gd name="connsiteX0" fmla="*/ 293031 w 421258"/>
                <a:gd name="connsiteY0" fmla="*/ 347491 h 377837"/>
                <a:gd name="connsiteX1" fmla="*/ 175911 w 421258"/>
                <a:gd name="connsiteY1" fmla="*/ 360113 h 377837"/>
                <a:gd name="connsiteX2" fmla="*/ 622 w 421258"/>
                <a:gd name="connsiteY2" fmla="*/ 327365 h 377837"/>
                <a:gd name="connsiteX3" fmla="*/ 124129 w 421258"/>
                <a:gd name="connsiteY3" fmla="*/ 7898 h 377837"/>
                <a:gd name="connsiteX4" fmla="*/ 407427 w 421258"/>
                <a:gd name="connsiteY4" fmla="*/ 80645 h 377837"/>
                <a:gd name="connsiteX5" fmla="*/ 293031 w 421258"/>
                <a:gd name="connsiteY5" fmla="*/ 347491 h 377837"/>
                <a:gd name="connsiteX0" fmla="*/ 317799 w 423691"/>
                <a:gd name="connsiteY0" fmla="*/ 346094 h 376946"/>
                <a:gd name="connsiteX1" fmla="*/ 175911 w 423691"/>
                <a:gd name="connsiteY1" fmla="*/ 360113 h 376946"/>
                <a:gd name="connsiteX2" fmla="*/ 622 w 423691"/>
                <a:gd name="connsiteY2" fmla="*/ 327365 h 376946"/>
                <a:gd name="connsiteX3" fmla="*/ 124129 w 423691"/>
                <a:gd name="connsiteY3" fmla="*/ 7898 h 376946"/>
                <a:gd name="connsiteX4" fmla="*/ 407427 w 423691"/>
                <a:gd name="connsiteY4" fmla="*/ 80645 h 376946"/>
                <a:gd name="connsiteX5" fmla="*/ 317799 w 423691"/>
                <a:gd name="connsiteY5" fmla="*/ 346094 h 376946"/>
                <a:gd name="connsiteX0" fmla="*/ 329398 w 425133"/>
                <a:gd name="connsiteY0" fmla="*/ 350856 h 380045"/>
                <a:gd name="connsiteX1" fmla="*/ 175911 w 425133"/>
                <a:gd name="connsiteY1" fmla="*/ 360113 h 380045"/>
                <a:gd name="connsiteX2" fmla="*/ 622 w 425133"/>
                <a:gd name="connsiteY2" fmla="*/ 327365 h 380045"/>
                <a:gd name="connsiteX3" fmla="*/ 124129 w 425133"/>
                <a:gd name="connsiteY3" fmla="*/ 7898 h 380045"/>
                <a:gd name="connsiteX4" fmla="*/ 407427 w 425133"/>
                <a:gd name="connsiteY4" fmla="*/ 80645 h 380045"/>
                <a:gd name="connsiteX5" fmla="*/ 329398 w 425133"/>
                <a:gd name="connsiteY5" fmla="*/ 350856 h 380045"/>
                <a:gd name="connsiteX0" fmla="*/ 329398 w 423238"/>
                <a:gd name="connsiteY0" fmla="*/ 350856 h 380045"/>
                <a:gd name="connsiteX1" fmla="*/ 175911 w 423238"/>
                <a:gd name="connsiteY1" fmla="*/ 360113 h 380045"/>
                <a:gd name="connsiteX2" fmla="*/ 622 w 423238"/>
                <a:gd name="connsiteY2" fmla="*/ 327365 h 380045"/>
                <a:gd name="connsiteX3" fmla="*/ 124129 w 423238"/>
                <a:gd name="connsiteY3" fmla="*/ 7898 h 380045"/>
                <a:gd name="connsiteX4" fmla="*/ 407427 w 423238"/>
                <a:gd name="connsiteY4" fmla="*/ 80645 h 380045"/>
                <a:gd name="connsiteX5" fmla="*/ 329398 w 423238"/>
                <a:gd name="connsiteY5" fmla="*/ 350856 h 380045"/>
                <a:gd name="connsiteX0" fmla="*/ 329398 w 423238"/>
                <a:gd name="connsiteY0" fmla="*/ 350856 h 375499"/>
                <a:gd name="connsiteX1" fmla="*/ 175911 w 423238"/>
                <a:gd name="connsiteY1" fmla="*/ 360113 h 375499"/>
                <a:gd name="connsiteX2" fmla="*/ 622 w 423238"/>
                <a:gd name="connsiteY2" fmla="*/ 327365 h 375499"/>
                <a:gd name="connsiteX3" fmla="*/ 124129 w 423238"/>
                <a:gd name="connsiteY3" fmla="*/ 7898 h 375499"/>
                <a:gd name="connsiteX4" fmla="*/ 407427 w 423238"/>
                <a:gd name="connsiteY4" fmla="*/ 80645 h 375499"/>
                <a:gd name="connsiteX5" fmla="*/ 329398 w 423238"/>
                <a:gd name="connsiteY5" fmla="*/ 350856 h 375499"/>
                <a:gd name="connsiteX0" fmla="*/ 329398 w 337147"/>
                <a:gd name="connsiteY0" fmla="*/ 347478 h 372121"/>
                <a:gd name="connsiteX1" fmla="*/ 175911 w 337147"/>
                <a:gd name="connsiteY1" fmla="*/ 356735 h 372121"/>
                <a:gd name="connsiteX2" fmla="*/ 622 w 337147"/>
                <a:gd name="connsiteY2" fmla="*/ 323987 h 372121"/>
                <a:gd name="connsiteX3" fmla="*/ 124129 w 337147"/>
                <a:gd name="connsiteY3" fmla="*/ 4520 h 372121"/>
                <a:gd name="connsiteX4" fmla="*/ 233688 w 337147"/>
                <a:gd name="connsiteY4" fmla="*/ 125842 h 372121"/>
                <a:gd name="connsiteX5" fmla="*/ 329398 w 337147"/>
                <a:gd name="connsiteY5" fmla="*/ 347478 h 372121"/>
                <a:gd name="connsiteX0" fmla="*/ 448367 w 456116"/>
                <a:gd name="connsiteY0" fmla="*/ 320098 h 344741"/>
                <a:gd name="connsiteX1" fmla="*/ 294880 w 456116"/>
                <a:gd name="connsiteY1" fmla="*/ 329355 h 344741"/>
                <a:gd name="connsiteX2" fmla="*/ 119591 w 456116"/>
                <a:gd name="connsiteY2" fmla="*/ 296607 h 344741"/>
                <a:gd name="connsiteX3" fmla="*/ 12333 w 456116"/>
                <a:gd name="connsiteY3" fmla="*/ 6095 h 344741"/>
                <a:gd name="connsiteX4" fmla="*/ 352657 w 456116"/>
                <a:gd name="connsiteY4" fmla="*/ 98462 h 344741"/>
                <a:gd name="connsiteX5" fmla="*/ 448367 w 456116"/>
                <a:gd name="connsiteY5" fmla="*/ 320098 h 344741"/>
                <a:gd name="connsiteX0" fmla="*/ 448367 w 454901"/>
                <a:gd name="connsiteY0" fmla="*/ 319482 h 344125"/>
                <a:gd name="connsiteX1" fmla="*/ 294880 w 454901"/>
                <a:gd name="connsiteY1" fmla="*/ 328739 h 344125"/>
                <a:gd name="connsiteX2" fmla="*/ 119591 w 454901"/>
                <a:gd name="connsiteY2" fmla="*/ 295991 h 344125"/>
                <a:gd name="connsiteX3" fmla="*/ 12333 w 454901"/>
                <a:gd name="connsiteY3" fmla="*/ 5479 h 344125"/>
                <a:gd name="connsiteX4" fmla="*/ 333699 w 454901"/>
                <a:gd name="connsiteY4" fmla="*/ 107282 h 344125"/>
                <a:gd name="connsiteX5" fmla="*/ 448367 w 454901"/>
                <a:gd name="connsiteY5" fmla="*/ 319482 h 344125"/>
                <a:gd name="connsiteX0" fmla="*/ 329011 w 335545"/>
                <a:gd name="connsiteY0" fmla="*/ 212273 h 236916"/>
                <a:gd name="connsiteX1" fmla="*/ 175524 w 335545"/>
                <a:gd name="connsiteY1" fmla="*/ 221530 h 236916"/>
                <a:gd name="connsiteX2" fmla="*/ 235 w 335545"/>
                <a:gd name="connsiteY2" fmla="*/ 188782 h 236916"/>
                <a:gd name="connsiteX3" fmla="*/ 214343 w 335545"/>
                <a:gd name="connsiteY3" fmla="*/ 73 h 236916"/>
                <a:gd name="connsiteX4" fmla="*/ 329011 w 335545"/>
                <a:gd name="connsiteY4" fmla="*/ 212273 h 236916"/>
                <a:gd name="connsiteX0" fmla="*/ 159259 w 165793"/>
                <a:gd name="connsiteY0" fmla="*/ 212200 h 247818"/>
                <a:gd name="connsiteX1" fmla="*/ 5772 w 165793"/>
                <a:gd name="connsiteY1" fmla="*/ 221457 h 247818"/>
                <a:gd name="connsiteX2" fmla="*/ 44591 w 165793"/>
                <a:gd name="connsiteY2" fmla="*/ 0 h 247818"/>
                <a:gd name="connsiteX3" fmla="*/ 159259 w 165793"/>
                <a:gd name="connsiteY3" fmla="*/ 212200 h 247818"/>
                <a:gd name="connsiteX0" fmla="*/ 196799 w 200822"/>
                <a:gd name="connsiteY0" fmla="*/ 246080 h 281698"/>
                <a:gd name="connsiteX1" fmla="*/ 43312 w 200822"/>
                <a:gd name="connsiteY1" fmla="*/ 255337 h 281698"/>
                <a:gd name="connsiteX2" fmla="*/ 8071 w 200822"/>
                <a:gd name="connsiteY2" fmla="*/ 0 h 281698"/>
                <a:gd name="connsiteX3" fmla="*/ 196799 w 200822"/>
                <a:gd name="connsiteY3" fmla="*/ 246080 h 281698"/>
                <a:gd name="connsiteX0" fmla="*/ 223437 w 227460"/>
                <a:gd name="connsiteY0" fmla="*/ 246080 h 274999"/>
                <a:gd name="connsiteX1" fmla="*/ 7444 w 227460"/>
                <a:gd name="connsiteY1" fmla="*/ 240970 h 274999"/>
                <a:gd name="connsiteX2" fmla="*/ 34709 w 227460"/>
                <a:gd name="connsiteY2" fmla="*/ 0 h 274999"/>
                <a:gd name="connsiteX3" fmla="*/ 223437 w 227460"/>
                <a:gd name="connsiteY3" fmla="*/ 246080 h 274999"/>
                <a:gd name="connsiteX0" fmla="*/ 241370 w 245393"/>
                <a:gd name="connsiteY0" fmla="*/ 246080 h 286458"/>
                <a:gd name="connsiteX1" fmla="*/ 4894 w 245393"/>
                <a:gd name="connsiteY1" fmla="*/ 263707 h 286458"/>
                <a:gd name="connsiteX2" fmla="*/ 52642 w 245393"/>
                <a:gd name="connsiteY2" fmla="*/ 0 h 286458"/>
                <a:gd name="connsiteX3" fmla="*/ 241370 w 245393"/>
                <a:gd name="connsiteY3" fmla="*/ 246080 h 286458"/>
                <a:gd name="connsiteX0" fmla="*/ 241208 w 245530"/>
                <a:gd name="connsiteY0" fmla="*/ 252477 h 292855"/>
                <a:gd name="connsiteX1" fmla="*/ 4732 w 245530"/>
                <a:gd name="connsiteY1" fmla="*/ 270104 h 292855"/>
                <a:gd name="connsiteX2" fmla="*/ 52480 w 245530"/>
                <a:gd name="connsiteY2" fmla="*/ 6397 h 292855"/>
                <a:gd name="connsiteX3" fmla="*/ 155110 w 245530"/>
                <a:gd name="connsiteY3" fmla="*/ 91239 h 292855"/>
                <a:gd name="connsiteX4" fmla="*/ 241208 w 245530"/>
                <a:gd name="connsiteY4" fmla="*/ 252477 h 292855"/>
                <a:gd name="connsiteX0" fmla="*/ 238459 w 242781"/>
                <a:gd name="connsiteY0" fmla="*/ 252477 h 291560"/>
                <a:gd name="connsiteX1" fmla="*/ 87974 w 242781"/>
                <a:gd name="connsiteY1" fmla="*/ 268420 h 291560"/>
                <a:gd name="connsiteX2" fmla="*/ 1983 w 242781"/>
                <a:gd name="connsiteY2" fmla="*/ 270104 h 291560"/>
                <a:gd name="connsiteX3" fmla="*/ 49731 w 242781"/>
                <a:gd name="connsiteY3" fmla="*/ 6397 h 291560"/>
                <a:gd name="connsiteX4" fmla="*/ 152361 w 242781"/>
                <a:gd name="connsiteY4" fmla="*/ 91239 h 291560"/>
                <a:gd name="connsiteX5" fmla="*/ 238459 w 242781"/>
                <a:gd name="connsiteY5" fmla="*/ 252477 h 291560"/>
                <a:gd name="connsiteX0" fmla="*/ 236478 w 240800"/>
                <a:gd name="connsiteY0" fmla="*/ 252477 h 292715"/>
                <a:gd name="connsiteX1" fmla="*/ 85993 w 240800"/>
                <a:gd name="connsiteY1" fmla="*/ 268420 h 292715"/>
                <a:gd name="connsiteX2" fmla="*/ 31002 w 240800"/>
                <a:gd name="connsiteY2" fmla="*/ 276977 h 292715"/>
                <a:gd name="connsiteX3" fmla="*/ 2 w 240800"/>
                <a:gd name="connsiteY3" fmla="*/ 270104 h 292715"/>
                <a:gd name="connsiteX4" fmla="*/ 47750 w 240800"/>
                <a:gd name="connsiteY4" fmla="*/ 6397 h 292715"/>
                <a:gd name="connsiteX5" fmla="*/ 150380 w 240800"/>
                <a:gd name="connsiteY5" fmla="*/ 91239 h 292715"/>
                <a:gd name="connsiteX6" fmla="*/ 236478 w 240800"/>
                <a:gd name="connsiteY6" fmla="*/ 252477 h 292715"/>
                <a:gd name="connsiteX0" fmla="*/ 236590 w 240957"/>
                <a:gd name="connsiteY0" fmla="*/ 243834 h 282853"/>
                <a:gd name="connsiteX1" fmla="*/ 86105 w 240957"/>
                <a:gd name="connsiteY1" fmla="*/ 259777 h 282853"/>
                <a:gd name="connsiteX2" fmla="*/ 31114 w 240957"/>
                <a:gd name="connsiteY2" fmla="*/ 268334 h 282853"/>
                <a:gd name="connsiteX3" fmla="*/ 114 w 240957"/>
                <a:gd name="connsiteY3" fmla="*/ 261461 h 282853"/>
                <a:gd name="connsiteX4" fmla="*/ 41542 w 240957"/>
                <a:gd name="connsiteY4" fmla="*/ 6955 h 282853"/>
                <a:gd name="connsiteX5" fmla="*/ 150492 w 240957"/>
                <a:gd name="connsiteY5" fmla="*/ 82596 h 282853"/>
                <a:gd name="connsiteX6" fmla="*/ 236590 w 240957"/>
                <a:gd name="connsiteY6" fmla="*/ 243834 h 28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957" h="282853">
                  <a:moveTo>
                    <a:pt x="236590" y="243834"/>
                  </a:moveTo>
                  <a:cubicBezTo>
                    <a:pt x="230184" y="277483"/>
                    <a:pt x="125518" y="256839"/>
                    <a:pt x="86105" y="259777"/>
                  </a:cubicBezTo>
                  <a:cubicBezTo>
                    <a:pt x="54477" y="265096"/>
                    <a:pt x="45446" y="268053"/>
                    <a:pt x="31114" y="268334"/>
                  </a:cubicBezTo>
                  <a:cubicBezTo>
                    <a:pt x="16782" y="268615"/>
                    <a:pt x="-1624" y="305024"/>
                    <a:pt x="114" y="261461"/>
                  </a:cubicBezTo>
                  <a:cubicBezTo>
                    <a:pt x="1852" y="217898"/>
                    <a:pt x="18099" y="35213"/>
                    <a:pt x="41542" y="6955"/>
                  </a:cubicBezTo>
                  <a:cubicBezTo>
                    <a:pt x="64985" y="-21303"/>
                    <a:pt x="117984" y="43116"/>
                    <a:pt x="150492" y="82596"/>
                  </a:cubicBezTo>
                  <a:cubicBezTo>
                    <a:pt x="183000" y="122076"/>
                    <a:pt x="260033" y="215576"/>
                    <a:pt x="236590" y="2438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bg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5" name="Chord 224">
              <a:extLst>
                <a:ext uri="{FF2B5EF4-FFF2-40B4-BE49-F238E27FC236}">
                  <a16:creationId xmlns:a16="http://schemas.microsoft.com/office/drawing/2014/main" id="{AE9590BF-3A24-4FD1-A719-7B80CFE1A724}"/>
                </a:ext>
              </a:extLst>
            </p:cNvPr>
            <p:cNvSpPr/>
            <p:nvPr/>
          </p:nvSpPr>
          <p:spPr>
            <a:xfrm rot="20732598">
              <a:off x="14719783" y="2699896"/>
              <a:ext cx="437146" cy="945461"/>
            </a:xfrm>
            <a:custGeom>
              <a:avLst/>
              <a:gdLst>
                <a:gd name="connsiteX0" fmla="*/ 581691 w 626621"/>
                <a:gd name="connsiteY0" fmla="*/ 788512 h 1040262"/>
                <a:gd name="connsiteX1" fmla="*/ 102546 w 626621"/>
                <a:gd name="connsiteY1" fmla="*/ 904984 h 1040262"/>
                <a:gd name="connsiteX2" fmla="*/ 2718 w 626621"/>
                <a:gd name="connsiteY2" fmla="*/ 451761 h 1040262"/>
                <a:gd name="connsiteX3" fmla="*/ 278270 w 626621"/>
                <a:gd name="connsiteY3" fmla="*/ 3263 h 1040262"/>
                <a:gd name="connsiteX4" fmla="*/ 581691 w 626621"/>
                <a:gd name="connsiteY4" fmla="*/ 788512 h 1040262"/>
                <a:gd name="connsiteX0" fmla="*/ 579565 w 579565"/>
                <a:gd name="connsiteY0" fmla="*/ 785249 h 1012549"/>
                <a:gd name="connsiteX1" fmla="*/ 284768 w 579565"/>
                <a:gd name="connsiteY1" fmla="*/ 860720 h 1012549"/>
                <a:gd name="connsiteX2" fmla="*/ 592 w 579565"/>
                <a:gd name="connsiteY2" fmla="*/ 448498 h 1012549"/>
                <a:gd name="connsiteX3" fmla="*/ 276144 w 579565"/>
                <a:gd name="connsiteY3" fmla="*/ 0 h 1012549"/>
                <a:gd name="connsiteX4" fmla="*/ 579565 w 579565"/>
                <a:gd name="connsiteY4" fmla="*/ 785249 h 1012549"/>
                <a:gd name="connsiteX0" fmla="*/ 409954 w 409954"/>
                <a:gd name="connsiteY0" fmla="*/ 785249 h 950888"/>
                <a:gd name="connsiteX1" fmla="*/ 115157 w 409954"/>
                <a:gd name="connsiteY1" fmla="*/ 860720 h 950888"/>
                <a:gd name="connsiteX2" fmla="*/ 1950 w 409954"/>
                <a:gd name="connsiteY2" fmla="*/ 446672 h 950888"/>
                <a:gd name="connsiteX3" fmla="*/ 106533 w 409954"/>
                <a:gd name="connsiteY3" fmla="*/ 0 h 950888"/>
                <a:gd name="connsiteX4" fmla="*/ 409954 w 409954"/>
                <a:gd name="connsiteY4" fmla="*/ 785249 h 950888"/>
                <a:gd name="connsiteX0" fmla="*/ 422619 w 422619"/>
                <a:gd name="connsiteY0" fmla="*/ 850798 h 995185"/>
                <a:gd name="connsiteX1" fmla="*/ 115212 w 422619"/>
                <a:gd name="connsiteY1" fmla="*/ 860720 h 995185"/>
                <a:gd name="connsiteX2" fmla="*/ 2005 w 422619"/>
                <a:gd name="connsiteY2" fmla="*/ 446672 h 995185"/>
                <a:gd name="connsiteX3" fmla="*/ 106588 w 422619"/>
                <a:gd name="connsiteY3" fmla="*/ 0 h 995185"/>
                <a:gd name="connsiteX4" fmla="*/ 422619 w 422619"/>
                <a:gd name="connsiteY4" fmla="*/ 850798 h 995185"/>
                <a:gd name="connsiteX0" fmla="*/ 422890 w 422890"/>
                <a:gd name="connsiteY0" fmla="*/ 850798 h 997747"/>
                <a:gd name="connsiteX1" fmla="*/ 106956 w 422890"/>
                <a:gd name="connsiteY1" fmla="*/ 868358 h 997747"/>
                <a:gd name="connsiteX2" fmla="*/ 2276 w 422890"/>
                <a:gd name="connsiteY2" fmla="*/ 446672 h 997747"/>
                <a:gd name="connsiteX3" fmla="*/ 106859 w 422890"/>
                <a:gd name="connsiteY3" fmla="*/ 0 h 997747"/>
                <a:gd name="connsiteX4" fmla="*/ 422890 w 422890"/>
                <a:gd name="connsiteY4" fmla="*/ 850798 h 997747"/>
                <a:gd name="connsiteX0" fmla="*/ 424176 w 424176"/>
                <a:gd name="connsiteY0" fmla="*/ 850798 h 973876"/>
                <a:gd name="connsiteX1" fmla="*/ 108242 w 424176"/>
                <a:gd name="connsiteY1" fmla="*/ 868358 h 973876"/>
                <a:gd name="connsiteX2" fmla="*/ 3562 w 424176"/>
                <a:gd name="connsiteY2" fmla="*/ 446672 h 973876"/>
                <a:gd name="connsiteX3" fmla="*/ 108145 w 424176"/>
                <a:gd name="connsiteY3" fmla="*/ 0 h 973876"/>
                <a:gd name="connsiteX4" fmla="*/ 424176 w 424176"/>
                <a:gd name="connsiteY4" fmla="*/ 850798 h 973876"/>
                <a:gd name="connsiteX0" fmla="*/ 420614 w 420614"/>
                <a:gd name="connsiteY0" fmla="*/ 850798 h 861407"/>
                <a:gd name="connsiteX1" fmla="*/ 0 w 420614"/>
                <a:gd name="connsiteY1" fmla="*/ 446672 h 861407"/>
                <a:gd name="connsiteX2" fmla="*/ 104583 w 420614"/>
                <a:gd name="connsiteY2" fmla="*/ 0 h 861407"/>
                <a:gd name="connsiteX3" fmla="*/ 420614 w 420614"/>
                <a:gd name="connsiteY3" fmla="*/ 850798 h 861407"/>
                <a:gd name="connsiteX0" fmla="*/ 420614 w 420698"/>
                <a:gd name="connsiteY0" fmla="*/ 850798 h 911720"/>
                <a:gd name="connsiteX1" fmla="*/ 85135 w 420698"/>
                <a:gd name="connsiteY1" fmla="*/ 834781 h 911720"/>
                <a:gd name="connsiteX2" fmla="*/ 0 w 420698"/>
                <a:gd name="connsiteY2" fmla="*/ 446672 h 911720"/>
                <a:gd name="connsiteX3" fmla="*/ 104583 w 420698"/>
                <a:gd name="connsiteY3" fmla="*/ 0 h 911720"/>
                <a:gd name="connsiteX4" fmla="*/ 420614 w 420698"/>
                <a:gd name="connsiteY4" fmla="*/ 850798 h 911720"/>
                <a:gd name="connsiteX0" fmla="*/ 437067 w 437147"/>
                <a:gd name="connsiteY0" fmla="*/ 812415 h 889796"/>
                <a:gd name="connsiteX1" fmla="*/ 85135 w 437147"/>
                <a:gd name="connsiteY1" fmla="*/ 834781 h 889796"/>
                <a:gd name="connsiteX2" fmla="*/ 0 w 437147"/>
                <a:gd name="connsiteY2" fmla="*/ 446672 h 889796"/>
                <a:gd name="connsiteX3" fmla="*/ 104583 w 437147"/>
                <a:gd name="connsiteY3" fmla="*/ 0 h 889796"/>
                <a:gd name="connsiteX4" fmla="*/ 437067 w 437147"/>
                <a:gd name="connsiteY4" fmla="*/ 812415 h 889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47" h="889796">
                  <a:moveTo>
                    <a:pt x="437067" y="812415"/>
                  </a:moveTo>
                  <a:cubicBezTo>
                    <a:pt x="442645" y="921577"/>
                    <a:pt x="155237" y="902135"/>
                    <a:pt x="85135" y="834781"/>
                  </a:cubicBezTo>
                  <a:cubicBezTo>
                    <a:pt x="15033" y="767427"/>
                    <a:pt x="5578" y="555834"/>
                    <a:pt x="0" y="446672"/>
                  </a:cubicBezTo>
                  <a:cubicBezTo>
                    <a:pt x="18915" y="209865"/>
                    <a:pt x="-38408" y="26717"/>
                    <a:pt x="104583" y="0"/>
                  </a:cubicBezTo>
                  <a:lnTo>
                    <a:pt x="437067" y="812415"/>
                  </a:lnTo>
                  <a:close/>
                </a:path>
              </a:pathLst>
            </a:custGeom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2" name="Chord 231">
              <a:extLst>
                <a:ext uri="{FF2B5EF4-FFF2-40B4-BE49-F238E27FC236}">
                  <a16:creationId xmlns:a16="http://schemas.microsoft.com/office/drawing/2014/main" id="{E9B123B2-6585-4737-861D-A1181CC03F13}"/>
                </a:ext>
              </a:extLst>
            </p:cNvPr>
            <p:cNvSpPr/>
            <p:nvPr/>
          </p:nvSpPr>
          <p:spPr>
            <a:xfrm rot="15570616">
              <a:off x="16239806" y="1333885"/>
              <a:ext cx="889489" cy="860740"/>
            </a:xfrm>
            <a:custGeom>
              <a:avLst/>
              <a:gdLst>
                <a:gd name="connsiteX0" fmla="*/ 581691 w 626621"/>
                <a:gd name="connsiteY0" fmla="*/ 788512 h 1040262"/>
                <a:gd name="connsiteX1" fmla="*/ 102546 w 626621"/>
                <a:gd name="connsiteY1" fmla="*/ 904984 h 1040262"/>
                <a:gd name="connsiteX2" fmla="*/ 2718 w 626621"/>
                <a:gd name="connsiteY2" fmla="*/ 451761 h 1040262"/>
                <a:gd name="connsiteX3" fmla="*/ 278270 w 626621"/>
                <a:gd name="connsiteY3" fmla="*/ 3263 h 1040262"/>
                <a:gd name="connsiteX4" fmla="*/ 581691 w 626621"/>
                <a:gd name="connsiteY4" fmla="*/ 788512 h 1040262"/>
                <a:gd name="connsiteX0" fmla="*/ 581695 w 581695"/>
                <a:gd name="connsiteY0" fmla="*/ 598488 h 850290"/>
                <a:gd name="connsiteX1" fmla="*/ 102550 w 581695"/>
                <a:gd name="connsiteY1" fmla="*/ 714960 h 850290"/>
                <a:gd name="connsiteX2" fmla="*/ 2722 w 581695"/>
                <a:gd name="connsiteY2" fmla="*/ 261737 h 850290"/>
                <a:gd name="connsiteX3" fmla="*/ 234538 w 581695"/>
                <a:gd name="connsiteY3" fmla="*/ 0 h 850290"/>
                <a:gd name="connsiteX4" fmla="*/ 581695 w 581695"/>
                <a:gd name="connsiteY4" fmla="*/ 598488 h 850290"/>
                <a:gd name="connsiteX0" fmla="*/ 540228 w 540228"/>
                <a:gd name="connsiteY0" fmla="*/ 598488 h 774851"/>
                <a:gd name="connsiteX1" fmla="*/ 61083 w 540228"/>
                <a:gd name="connsiteY1" fmla="*/ 714960 h 774851"/>
                <a:gd name="connsiteX2" fmla="*/ 15271 w 540228"/>
                <a:gd name="connsiteY2" fmla="*/ 394453 h 774851"/>
                <a:gd name="connsiteX3" fmla="*/ 193071 w 540228"/>
                <a:gd name="connsiteY3" fmla="*/ 0 h 774851"/>
                <a:gd name="connsiteX4" fmla="*/ 540228 w 540228"/>
                <a:gd name="connsiteY4" fmla="*/ 598488 h 774851"/>
                <a:gd name="connsiteX0" fmla="*/ 450786 w 450786"/>
                <a:gd name="connsiteY0" fmla="*/ 575669 h 762199"/>
                <a:gd name="connsiteX1" fmla="*/ 56640 w 450786"/>
                <a:gd name="connsiteY1" fmla="*/ 714960 h 762199"/>
                <a:gd name="connsiteX2" fmla="*/ 10828 w 450786"/>
                <a:gd name="connsiteY2" fmla="*/ 394453 h 762199"/>
                <a:gd name="connsiteX3" fmla="*/ 188628 w 450786"/>
                <a:gd name="connsiteY3" fmla="*/ 0 h 762199"/>
                <a:gd name="connsiteX4" fmla="*/ 450786 w 450786"/>
                <a:gd name="connsiteY4" fmla="*/ 575669 h 762199"/>
                <a:gd name="connsiteX0" fmla="*/ 416767 w 416767"/>
                <a:gd name="connsiteY0" fmla="*/ 535411 h 742797"/>
                <a:gd name="connsiteX1" fmla="*/ 55159 w 416767"/>
                <a:gd name="connsiteY1" fmla="*/ 714960 h 742797"/>
                <a:gd name="connsiteX2" fmla="*/ 9347 w 416767"/>
                <a:gd name="connsiteY2" fmla="*/ 394453 h 742797"/>
                <a:gd name="connsiteX3" fmla="*/ 187147 w 416767"/>
                <a:gd name="connsiteY3" fmla="*/ 0 h 742797"/>
                <a:gd name="connsiteX4" fmla="*/ 416767 w 416767"/>
                <a:gd name="connsiteY4" fmla="*/ 535411 h 742797"/>
                <a:gd name="connsiteX0" fmla="*/ 431134 w 431134"/>
                <a:gd name="connsiteY0" fmla="*/ 612604 h 783187"/>
                <a:gd name="connsiteX1" fmla="*/ 55767 w 431134"/>
                <a:gd name="connsiteY1" fmla="*/ 714960 h 783187"/>
                <a:gd name="connsiteX2" fmla="*/ 9955 w 431134"/>
                <a:gd name="connsiteY2" fmla="*/ 394453 h 783187"/>
                <a:gd name="connsiteX3" fmla="*/ 187755 w 431134"/>
                <a:gd name="connsiteY3" fmla="*/ 0 h 783187"/>
                <a:gd name="connsiteX4" fmla="*/ 431134 w 431134"/>
                <a:gd name="connsiteY4" fmla="*/ 612604 h 783187"/>
                <a:gd name="connsiteX0" fmla="*/ 424977 w 424977"/>
                <a:gd name="connsiteY0" fmla="*/ 612604 h 723959"/>
                <a:gd name="connsiteX1" fmla="*/ 82186 w 424977"/>
                <a:gd name="connsiteY1" fmla="*/ 522544 h 723959"/>
                <a:gd name="connsiteX2" fmla="*/ 3798 w 424977"/>
                <a:gd name="connsiteY2" fmla="*/ 394453 h 723959"/>
                <a:gd name="connsiteX3" fmla="*/ 181598 w 424977"/>
                <a:gd name="connsiteY3" fmla="*/ 0 h 723959"/>
                <a:gd name="connsiteX4" fmla="*/ 424977 w 424977"/>
                <a:gd name="connsiteY4" fmla="*/ 612604 h 723959"/>
                <a:gd name="connsiteX0" fmla="*/ 474266 w 474266"/>
                <a:gd name="connsiteY0" fmla="*/ 612604 h 724380"/>
                <a:gd name="connsiteX1" fmla="*/ 131475 w 474266"/>
                <a:gd name="connsiteY1" fmla="*/ 522544 h 724380"/>
                <a:gd name="connsiteX2" fmla="*/ 1799 w 474266"/>
                <a:gd name="connsiteY2" fmla="*/ 380477 h 724380"/>
                <a:gd name="connsiteX3" fmla="*/ 230887 w 474266"/>
                <a:gd name="connsiteY3" fmla="*/ 0 h 724380"/>
                <a:gd name="connsiteX4" fmla="*/ 474266 w 474266"/>
                <a:gd name="connsiteY4" fmla="*/ 612604 h 724380"/>
                <a:gd name="connsiteX0" fmla="*/ 353577 w 353577"/>
                <a:gd name="connsiteY0" fmla="*/ 612982 h 737228"/>
                <a:gd name="connsiteX1" fmla="*/ 10786 w 353577"/>
                <a:gd name="connsiteY1" fmla="*/ 522922 h 737228"/>
                <a:gd name="connsiteX2" fmla="*/ 110198 w 353577"/>
                <a:gd name="connsiteY2" fmla="*/ 378 h 737228"/>
                <a:gd name="connsiteX3" fmla="*/ 353577 w 353577"/>
                <a:gd name="connsiteY3" fmla="*/ 612982 h 737228"/>
                <a:gd name="connsiteX0" fmla="*/ 414722 w 414722"/>
                <a:gd name="connsiteY0" fmla="*/ 613127 h 712674"/>
                <a:gd name="connsiteX1" fmla="*/ 6948 w 414722"/>
                <a:gd name="connsiteY1" fmla="*/ 399815 h 712674"/>
                <a:gd name="connsiteX2" fmla="*/ 171343 w 414722"/>
                <a:gd name="connsiteY2" fmla="*/ 523 h 712674"/>
                <a:gd name="connsiteX3" fmla="*/ 414722 w 414722"/>
                <a:gd name="connsiteY3" fmla="*/ 613127 h 712674"/>
                <a:gd name="connsiteX0" fmla="*/ 408193 w 408193"/>
                <a:gd name="connsiteY0" fmla="*/ 613114 h 713677"/>
                <a:gd name="connsiteX1" fmla="*/ 419 w 408193"/>
                <a:gd name="connsiteY1" fmla="*/ 399802 h 713677"/>
                <a:gd name="connsiteX2" fmla="*/ 164814 w 408193"/>
                <a:gd name="connsiteY2" fmla="*/ 510 h 713677"/>
                <a:gd name="connsiteX3" fmla="*/ 408193 w 408193"/>
                <a:gd name="connsiteY3" fmla="*/ 613114 h 713677"/>
                <a:gd name="connsiteX0" fmla="*/ 416379 w 416379"/>
                <a:gd name="connsiteY0" fmla="*/ 613100 h 710174"/>
                <a:gd name="connsiteX1" fmla="*/ 8605 w 416379"/>
                <a:gd name="connsiteY1" fmla="*/ 399788 h 710174"/>
                <a:gd name="connsiteX2" fmla="*/ 173000 w 416379"/>
                <a:gd name="connsiteY2" fmla="*/ 496 h 710174"/>
                <a:gd name="connsiteX3" fmla="*/ 416379 w 416379"/>
                <a:gd name="connsiteY3" fmla="*/ 613100 h 710174"/>
                <a:gd name="connsiteX0" fmla="*/ 379006 w 379006"/>
                <a:gd name="connsiteY0" fmla="*/ 613062 h 714646"/>
                <a:gd name="connsiteX1" fmla="*/ 9446 w 379006"/>
                <a:gd name="connsiteY1" fmla="*/ 427572 h 714646"/>
                <a:gd name="connsiteX2" fmla="*/ 135627 w 379006"/>
                <a:gd name="connsiteY2" fmla="*/ 458 h 714646"/>
                <a:gd name="connsiteX3" fmla="*/ 379006 w 379006"/>
                <a:gd name="connsiteY3" fmla="*/ 613062 h 714646"/>
                <a:gd name="connsiteX0" fmla="*/ 434447 w 434447"/>
                <a:gd name="connsiteY0" fmla="*/ 613008 h 723658"/>
                <a:gd name="connsiteX1" fmla="*/ 8251 w 434447"/>
                <a:gd name="connsiteY1" fmla="*/ 476824 h 723658"/>
                <a:gd name="connsiteX2" fmla="*/ 191068 w 434447"/>
                <a:gd name="connsiteY2" fmla="*/ 404 h 723658"/>
                <a:gd name="connsiteX3" fmla="*/ 434447 w 434447"/>
                <a:gd name="connsiteY3" fmla="*/ 613008 h 723658"/>
                <a:gd name="connsiteX0" fmla="*/ 426227 w 475010"/>
                <a:gd name="connsiteY0" fmla="*/ 186768 h 288485"/>
                <a:gd name="connsiteX1" fmla="*/ 31 w 475010"/>
                <a:gd name="connsiteY1" fmla="*/ 50584 h 288485"/>
                <a:gd name="connsiteX2" fmla="*/ 448126 w 475010"/>
                <a:gd name="connsiteY2" fmla="*/ 3886 h 288485"/>
                <a:gd name="connsiteX3" fmla="*/ 426227 w 475010"/>
                <a:gd name="connsiteY3" fmla="*/ 186768 h 288485"/>
                <a:gd name="connsiteX0" fmla="*/ 453994 w 502777"/>
                <a:gd name="connsiteY0" fmla="*/ 376429 h 483302"/>
                <a:gd name="connsiteX1" fmla="*/ 27798 w 502777"/>
                <a:gd name="connsiteY1" fmla="*/ 240245 h 483302"/>
                <a:gd name="connsiteX2" fmla="*/ 89052 w 502777"/>
                <a:gd name="connsiteY2" fmla="*/ 252 h 483302"/>
                <a:gd name="connsiteX3" fmla="*/ 475893 w 502777"/>
                <a:gd name="connsiteY3" fmla="*/ 193547 h 483302"/>
                <a:gd name="connsiteX4" fmla="*/ 453994 w 502777"/>
                <a:gd name="connsiteY4" fmla="*/ 376429 h 483302"/>
                <a:gd name="connsiteX0" fmla="*/ 467138 w 515921"/>
                <a:gd name="connsiteY0" fmla="*/ 376429 h 505540"/>
                <a:gd name="connsiteX1" fmla="*/ 24215 w 515921"/>
                <a:gd name="connsiteY1" fmla="*/ 339054 h 505540"/>
                <a:gd name="connsiteX2" fmla="*/ 102196 w 515921"/>
                <a:gd name="connsiteY2" fmla="*/ 252 h 505540"/>
                <a:gd name="connsiteX3" fmla="*/ 489037 w 515921"/>
                <a:gd name="connsiteY3" fmla="*/ 193547 h 505540"/>
                <a:gd name="connsiteX4" fmla="*/ 467138 w 515921"/>
                <a:gd name="connsiteY4" fmla="*/ 376429 h 505540"/>
                <a:gd name="connsiteX0" fmla="*/ 425215 w 509784"/>
                <a:gd name="connsiteY0" fmla="*/ 353807 h 488356"/>
                <a:gd name="connsiteX1" fmla="*/ 21386 w 509784"/>
                <a:gd name="connsiteY1" fmla="*/ 339054 h 488356"/>
                <a:gd name="connsiteX2" fmla="*/ 99367 w 509784"/>
                <a:gd name="connsiteY2" fmla="*/ 252 h 488356"/>
                <a:gd name="connsiteX3" fmla="*/ 486208 w 509784"/>
                <a:gd name="connsiteY3" fmla="*/ 193547 h 488356"/>
                <a:gd name="connsiteX4" fmla="*/ 425215 w 509784"/>
                <a:gd name="connsiteY4" fmla="*/ 353807 h 488356"/>
                <a:gd name="connsiteX0" fmla="*/ 425215 w 425666"/>
                <a:gd name="connsiteY0" fmla="*/ 353555 h 488104"/>
                <a:gd name="connsiteX1" fmla="*/ 21386 w 425666"/>
                <a:gd name="connsiteY1" fmla="*/ 338802 h 488104"/>
                <a:gd name="connsiteX2" fmla="*/ 99367 w 425666"/>
                <a:gd name="connsiteY2" fmla="*/ 0 h 488104"/>
                <a:gd name="connsiteX3" fmla="*/ 425215 w 425666"/>
                <a:gd name="connsiteY3" fmla="*/ 353555 h 488104"/>
                <a:gd name="connsiteX0" fmla="*/ 421543 w 445422"/>
                <a:gd name="connsiteY0" fmla="*/ 356658 h 491207"/>
                <a:gd name="connsiteX1" fmla="*/ 17714 w 445422"/>
                <a:gd name="connsiteY1" fmla="*/ 341905 h 491207"/>
                <a:gd name="connsiteX2" fmla="*/ 95695 w 445422"/>
                <a:gd name="connsiteY2" fmla="*/ 3103 h 491207"/>
                <a:gd name="connsiteX3" fmla="*/ 383244 w 445422"/>
                <a:gd name="connsiteY3" fmla="*/ 174492 h 491207"/>
                <a:gd name="connsiteX4" fmla="*/ 421543 w 445422"/>
                <a:gd name="connsiteY4" fmla="*/ 356658 h 491207"/>
                <a:gd name="connsiteX0" fmla="*/ 421543 w 434399"/>
                <a:gd name="connsiteY0" fmla="*/ 366502 h 501051"/>
                <a:gd name="connsiteX1" fmla="*/ 17714 w 434399"/>
                <a:gd name="connsiteY1" fmla="*/ 351749 h 501051"/>
                <a:gd name="connsiteX2" fmla="*/ 95695 w 434399"/>
                <a:gd name="connsiteY2" fmla="*/ 12947 h 501051"/>
                <a:gd name="connsiteX3" fmla="*/ 313675 w 434399"/>
                <a:gd name="connsiteY3" fmla="*/ 57178 h 501051"/>
                <a:gd name="connsiteX4" fmla="*/ 421543 w 434399"/>
                <a:gd name="connsiteY4" fmla="*/ 366502 h 501051"/>
                <a:gd name="connsiteX0" fmla="*/ 363510 w 383788"/>
                <a:gd name="connsiteY0" fmla="*/ 310101 h 460366"/>
                <a:gd name="connsiteX1" fmla="*/ 14044 w 383788"/>
                <a:gd name="connsiteY1" fmla="*/ 351749 h 460366"/>
                <a:gd name="connsiteX2" fmla="*/ 92025 w 383788"/>
                <a:gd name="connsiteY2" fmla="*/ 12947 h 460366"/>
                <a:gd name="connsiteX3" fmla="*/ 310005 w 383788"/>
                <a:gd name="connsiteY3" fmla="*/ 57178 h 460366"/>
                <a:gd name="connsiteX4" fmla="*/ 363510 w 383788"/>
                <a:gd name="connsiteY4" fmla="*/ 310101 h 460366"/>
                <a:gd name="connsiteX0" fmla="*/ 374524 w 394802"/>
                <a:gd name="connsiteY0" fmla="*/ 310101 h 460703"/>
                <a:gd name="connsiteX1" fmla="*/ 12674 w 394802"/>
                <a:gd name="connsiteY1" fmla="*/ 352687 h 460703"/>
                <a:gd name="connsiteX2" fmla="*/ 103039 w 394802"/>
                <a:gd name="connsiteY2" fmla="*/ 12947 h 460703"/>
                <a:gd name="connsiteX3" fmla="*/ 321019 w 394802"/>
                <a:gd name="connsiteY3" fmla="*/ 57178 h 460703"/>
                <a:gd name="connsiteX4" fmla="*/ 374524 w 394802"/>
                <a:gd name="connsiteY4" fmla="*/ 310101 h 460703"/>
                <a:gd name="connsiteX0" fmla="*/ 364638 w 384916"/>
                <a:gd name="connsiteY0" fmla="*/ 310101 h 407018"/>
                <a:gd name="connsiteX1" fmla="*/ 190425 w 384916"/>
                <a:gd name="connsiteY1" fmla="*/ 402301 h 407018"/>
                <a:gd name="connsiteX2" fmla="*/ 2788 w 384916"/>
                <a:gd name="connsiteY2" fmla="*/ 352687 h 407018"/>
                <a:gd name="connsiteX3" fmla="*/ 93153 w 384916"/>
                <a:gd name="connsiteY3" fmla="*/ 12947 h 407018"/>
                <a:gd name="connsiteX4" fmla="*/ 311133 w 384916"/>
                <a:gd name="connsiteY4" fmla="*/ 57178 h 407018"/>
                <a:gd name="connsiteX5" fmla="*/ 364638 w 384916"/>
                <a:gd name="connsiteY5" fmla="*/ 310101 h 407018"/>
                <a:gd name="connsiteX0" fmla="*/ 364638 w 384916"/>
                <a:gd name="connsiteY0" fmla="*/ 310101 h 407018"/>
                <a:gd name="connsiteX1" fmla="*/ 190425 w 384916"/>
                <a:gd name="connsiteY1" fmla="*/ 402301 h 407018"/>
                <a:gd name="connsiteX2" fmla="*/ 2788 w 384916"/>
                <a:gd name="connsiteY2" fmla="*/ 352687 h 407018"/>
                <a:gd name="connsiteX3" fmla="*/ 93153 w 384916"/>
                <a:gd name="connsiteY3" fmla="*/ 12947 h 407018"/>
                <a:gd name="connsiteX4" fmla="*/ 311133 w 384916"/>
                <a:gd name="connsiteY4" fmla="*/ 57178 h 407018"/>
                <a:gd name="connsiteX5" fmla="*/ 364638 w 384916"/>
                <a:gd name="connsiteY5" fmla="*/ 310101 h 407018"/>
                <a:gd name="connsiteX0" fmla="*/ 364638 w 384916"/>
                <a:gd name="connsiteY0" fmla="*/ 310101 h 406815"/>
                <a:gd name="connsiteX1" fmla="*/ 190425 w 384916"/>
                <a:gd name="connsiteY1" fmla="*/ 402301 h 406815"/>
                <a:gd name="connsiteX2" fmla="*/ 2788 w 384916"/>
                <a:gd name="connsiteY2" fmla="*/ 352687 h 406815"/>
                <a:gd name="connsiteX3" fmla="*/ 93153 w 384916"/>
                <a:gd name="connsiteY3" fmla="*/ 12947 h 406815"/>
                <a:gd name="connsiteX4" fmla="*/ 311133 w 384916"/>
                <a:gd name="connsiteY4" fmla="*/ 57178 h 406815"/>
                <a:gd name="connsiteX5" fmla="*/ 364638 w 384916"/>
                <a:gd name="connsiteY5" fmla="*/ 310101 h 406815"/>
                <a:gd name="connsiteX0" fmla="*/ 364729 w 385007"/>
                <a:gd name="connsiteY0" fmla="*/ 310101 h 396224"/>
                <a:gd name="connsiteX1" fmla="*/ 192521 w 385007"/>
                <a:gd name="connsiteY1" fmla="*/ 390758 h 396224"/>
                <a:gd name="connsiteX2" fmla="*/ 2879 w 385007"/>
                <a:gd name="connsiteY2" fmla="*/ 352687 h 396224"/>
                <a:gd name="connsiteX3" fmla="*/ 93244 w 385007"/>
                <a:gd name="connsiteY3" fmla="*/ 12947 h 396224"/>
                <a:gd name="connsiteX4" fmla="*/ 311224 w 385007"/>
                <a:gd name="connsiteY4" fmla="*/ 57178 h 396224"/>
                <a:gd name="connsiteX5" fmla="*/ 364729 w 385007"/>
                <a:gd name="connsiteY5" fmla="*/ 310101 h 396224"/>
                <a:gd name="connsiteX0" fmla="*/ 374524 w 394802"/>
                <a:gd name="connsiteY0" fmla="*/ 310101 h 374676"/>
                <a:gd name="connsiteX1" fmla="*/ 12674 w 394802"/>
                <a:gd name="connsiteY1" fmla="*/ 352687 h 374676"/>
                <a:gd name="connsiteX2" fmla="*/ 103039 w 394802"/>
                <a:gd name="connsiteY2" fmla="*/ 12947 h 374676"/>
                <a:gd name="connsiteX3" fmla="*/ 321019 w 394802"/>
                <a:gd name="connsiteY3" fmla="*/ 57178 h 374676"/>
                <a:gd name="connsiteX4" fmla="*/ 374524 w 394802"/>
                <a:gd name="connsiteY4" fmla="*/ 310101 h 374676"/>
                <a:gd name="connsiteX0" fmla="*/ 327032 w 361465"/>
                <a:gd name="connsiteY0" fmla="*/ 374004 h 405238"/>
                <a:gd name="connsiteX1" fmla="*/ 9892 w 361465"/>
                <a:gd name="connsiteY1" fmla="*/ 352687 h 405238"/>
                <a:gd name="connsiteX2" fmla="*/ 100257 w 361465"/>
                <a:gd name="connsiteY2" fmla="*/ 12947 h 405238"/>
                <a:gd name="connsiteX3" fmla="*/ 318237 w 361465"/>
                <a:gd name="connsiteY3" fmla="*/ 57178 h 405238"/>
                <a:gd name="connsiteX4" fmla="*/ 327032 w 361465"/>
                <a:gd name="connsiteY4" fmla="*/ 374004 h 405238"/>
                <a:gd name="connsiteX0" fmla="*/ 319051 w 353484"/>
                <a:gd name="connsiteY0" fmla="*/ 374004 h 397136"/>
                <a:gd name="connsiteX1" fmla="*/ 169328 w 353484"/>
                <a:gd name="connsiteY1" fmla="*/ 360401 h 397136"/>
                <a:gd name="connsiteX2" fmla="*/ 1911 w 353484"/>
                <a:gd name="connsiteY2" fmla="*/ 352687 h 397136"/>
                <a:gd name="connsiteX3" fmla="*/ 92276 w 353484"/>
                <a:gd name="connsiteY3" fmla="*/ 12947 h 397136"/>
                <a:gd name="connsiteX4" fmla="*/ 310256 w 353484"/>
                <a:gd name="connsiteY4" fmla="*/ 57178 h 397136"/>
                <a:gd name="connsiteX5" fmla="*/ 319051 w 353484"/>
                <a:gd name="connsiteY5" fmla="*/ 374004 h 397136"/>
                <a:gd name="connsiteX0" fmla="*/ 351554 w 385987"/>
                <a:gd name="connsiteY0" fmla="*/ 374004 h 397136"/>
                <a:gd name="connsiteX1" fmla="*/ 201831 w 385987"/>
                <a:gd name="connsiteY1" fmla="*/ 360401 h 397136"/>
                <a:gd name="connsiteX2" fmla="*/ 1272 w 385987"/>
                <a:gd name="connsiteY2" fmla="*/ 332414 h 397136"/>
                <a:gd name="connsiteX3" fmla="*/ 124779 w 385987"/>
                <a:gd name="connsiteY3" fmla="*/ 12947 h 397136"/>
                <a:gd name="connsiteX4" fmla="*/ 342759 w 385987"/>
                <a:gd name="connsiteY4" fmla="*/ 57178 h 397136"/>
                <a:gd name="connsiteX5" fmla="*/ 351554 w 385987"/>
                <a:gd name="connsiteY5" fmla="*/ 374004 h 397136"/>
                <a:gd name="connsiteX0" fmla="*/ 351554 w 429195"/>
                <a:gd name="connsiteY0" fmla="*/ 368955 h 392087"/>
                <a:gd name="connsiteX1" fmla="*/ 201831 w 429195"/>
                <a:gd name="connsiteY1" fmla="*/ 355352 h 392087"/>
                <a:gd name="connsiteX2" fmla="*/ 1272 w 429195"/>
                <a:gd name="connsiteY2" fmla="*/ 327365 h 392087"/>
                <a:gd name="connsiteX3" fmla="*/ 124779 w 429195"/>
                <a:gd name="connsiteY3" fmla="*/ 7898 h 392087"/>
                <a:gd name="connsiteX4" fmla="*/ 408077 w 429195"/>
                <a:gd name="connsiteY4" fmla="*/ 80645 h 392087"/>
                <a:gd name="connsiteX5" fmla="*/ 351554 w 429195"/>
                <a:gd name="connsiteY5" fmla="*/ 368955 h 392087"/>
                <a:gd name="connsiteX0" fmla="*/ 338631 w 427014"/>
                <a:gd name="connsiteY0" fmla="*/ 390581 h 409885"/>
                <a:gd name="connsiteX1" fmla="*/ 201831 w 427014"/>
                <a:gd name="connsiteY1" fmla="*/ 355352 h 409885"/>
                <a:gd name="connsiteX2" fmla="*/ 1272 w 427014"/>
                <a:gd name="connsiteY2" fmla="*/ 327365 h 409885"/>
                <a:gd name="connsiteX3" fmla="*/ 124779 w 427014"/>
                <a:gd name="connsiteY3" fmla="*/ 7898 h 409885"/>
                <a:gd name="connsiteX4" fmla="*/ 408077 w 427014"/>
                <a:gd name="connsiteY4" fmla="*/ 80645 h 409885"/>
                <a:gd name="connsiteX5" fmla="*/ 338631 w 427014"/>
                <a:gd name="connsiteY5" fmla="*/ 390581 h 409885"/>
                <a:gd name="connsiteX0" fmla="*/ 337981 w 426364"/>
                <a:gd name="connsiteY0" fmla="*/ 390581 h 410617"/>
                <a:gd name="connsiteX1" fmla="*/ 175911 w 426364"/>
                <a:gd name="connsiteY1" fmla="*/ 360113 h 410617"/>
                <a:gd name="connsiteX2" fmla="*/ 622 w 426364"/>
                <a:gd name="connsiteY2" fmla="*/ 327365 h 410617"/>
                <a:gd name="connsiteX3" fmla="*/ 124129 w 426364"/>
                <a:gd name="connsiteY3" fmla="*/ 7898 h 410617"/>
                <a:gd name="connsiteX4" fmla="*/ 407427 w 426364"/>
                <a:gd name="connsiteY4" fmla="*/ 80645 h 410617"/>
                <a:gd name="connsiteX5" fmla="*/ 337981 w 426364"/>
                <a:gd name="connsiteY5" fmla="*/ 390581 h 410617"/>
                <a:gd name="connsiteX0" fmla="*/ 293031 w 421258"/>
                <a:gd name="connsiteY0" fmla="*/ 347491 h 377837"/>
                <a:gd name="connsiteX1" fmla="*/ 175911 w 421258"/>
                <a:gd name="connsiteY1" fmla="*/ 360113 h 377837"/>
                <a:gd name="connsiteX2" fmla="*/ 622 w 421258"/>
                <a:gd name="connsiteY2" fmla="*/ 327365 h 377837"/>
                <a:gd name="connsiteX3" fmla="*/ 124129 w 421258"/>
                <a:gd name="connsiteY3" fmla="*/ 7898 h 377837"/>
                <a:gd name="connsiteX4" fmla="*/ 407427 w 421258"/>
                <a:gd name="connsiteY4" fmla="*/ 80645 h 377837"/>
                <a:gd name="connsiteX5" fmla="*/ 293031 w 421258"/>
                <a:gd name="connsiteY5" fmla="*/ 347491 h 377837"/>
                <a:gd name="connsiteX0" fmla="*/ 317799 w 423691"/>
                <a:gd name="connsiteY0" fmla="*/ 346094 h 376946"/>
                <a:gd name="connsiteX1" fmla="*/ 175911 w 423691"/>
                <a:gd name="connsiteY1" fmla="*/ 360113 h 376946"/>
                <a:gd name="connsiteX2" fmla="*/ 622 w 423691"/>
                <a:gd name="connsiteY2" fmla="*/ 327365 h 376946"/>
                <a:gd name="connsiteX3" fmla="*/ 124129 w 423691"/>
                <a:gd name="connsiteY3" fmla="*/ 7898 h 376946"/>
                <a:gd name="connsiteX4" fmla="*/ 407427 w 423691"/>
                <a:gd name="connsiteY4" fmla="*/ 80645 h 376946"/>
                <a:gd name="connsiteX5" fmla="*/ 317799 w 423691"/>
                <a:gd name="connsiteY5" fmla="*/ 346094 h 376946"/>
                <a:gd name="connsiteX0" fmla="*/ 329398 w 425133"/>
                <a:gd name="connsiteY0" fmla="*/ 350856 h 380045"/>
                <a:gd name="connsiteX1" fmla="*/ 175911 w 425133"/>
                <a:gd name="connsiteY1" fmla="*/ 360113 h 380045"/>
                <a:gd name="connsiteX2" fmla="*/ 622 w 425133"/>
                <a:gd name="connsiteY2" fmla="*/ 327365 h 380045"/>
                <a:gd name="connsiteX3" fmla="*/ 124129 w 425133"/>
                <a:gd name="connsiteY3" fmla="*/ 7898 h 380045"/>
                <a:gd name="connsiteX4" fmla="*/ 407427 w 425133"/>
                <a:gd name="connsiteY4" fmla="*/ 80645 h 380045"/>
                <a:gd name="connsiteX5" fmla="*/ 329398 w 425133"/>
                <a:gd name="connsiteY5" fmla="*/ 350856 h 380045"/>
                <a:gd name="connsiteX0" fmla="*/ 329398 w 423238"/>
                <a:gd name="connsiteY0" fmla="*/ 350856 h 380045"/>
                <a:gd name="connsiteX1" fmla="*/ 175911 w 423238"/>
                <a:gd name="connsiteY1" fmla="*/ 360113 h 380045"/>
                <a:gd name="connsiteX2" fmla="*/ 622 w 423238"/>
                <a:gd name="connsiteY2" fmla="*/ 327365 h 380045"/>
                <a:gd name="connsiteX3" fmla="*/ 124129 w 423238"/>
                <a:gd name="connsiteY3" fmla="*/ 7898 h 380045"/>
                <a:gd name="connsiteX4" fmla="*/ 407427 w 423238"/>
                <a:gd name="connsiteY4" fmla="*/ 80645 h 380045"/>
                <a:gd name="connsiteX5" fmla="*/ 329398 w 423238"/>
                <a:gd name="connsiteY5" fmla="*/ 350856 h 380045"/>
                <a:gd name="connsiteX0" fmla="*/ 329398 w 423238"/>
                <a:gd name="connsiteY0" fmla="*/ 350856 h 375499"/>
                <a:gd name="connsiteX1" fmla="*/ 175911 w 423238"/>
                <a:gd name="connsiteY1" fmla="*/ 360113 h 375499"/>
                <a:gd name="connsiteX2" fmla="*/ 622 w 423238"/>
                <a:gd name="connsiteY2" fmla="*/ 327365 h 375499"/>
                <a:gd name="connsiteX3" fmla="*/ 124129 w 423238"/>
                <a:gd name="connsiteY3" fmla="*/ 7898 h 375499"/>
                <a:gd name="connsiteX4" fmla="*/ 407427 w 423238"/>
                <a:gd name="connsiteY4" fmla="*/ 80645 h 375499"/>
                <a:gd name="connsiteX5" fmla="*/ 329398 w 423238"/>
                <a:gd name="connsiteY5" fmla="*/ 350856 h 375499"/>
                <a:gd name="connsiteX0" fmla="*/ 329523 w 423363"/>
                <a:gd name="connsiteY0" fmla="*/ 350856 h 373780"/>
                <a:gd name="connsiteX1" fmla="*/ 181516 w 423363"/>
                <a:gd name="connsiteY1" fmla="*/ 354859 h 373780"/>
                <a:gd name="connsiteX2" fmla="*/ 747 w 423363"/>
                <a:gd name="connsiteY2" fmla="*/ 327365 h 373780"/>
                <a:gd name="connsiteX3" fmla="*/ 124254 w 423363"/>
                <a:gd name="connsiteY3" fmla="*/ 7898 h 373780"/>
                <a:gd name="connsiteX4" fmla="*/ 407552 w 423363"/>
                <a:gd name="connsiteY4" fmla="*/ 80645 h 373780"/>
                <a:gd name="connsiteX5" fmla="*/ 329523 w 423363"/>
                <a:gd name="connsiteY5" fmla="*/ 350856 h 373780"/>
                <a:gd name="connsiteX0" fmla="*/ 335313 w 429153"/>
                <a:gd name="connsiteY0" fmla="*/ 350856 h 376879"/>
                <a:gd name="connsiteX1" fmla="*/ 6537 w 429153"/>
                <a:gd name="connsiteY1" fmla="*/ 327365 h 376879"/>
                <a:gd name="connsiteX2" fmla="*/ 130044 w 429153"/>
                <a:gd name="connsiteY2" fmla="*/ 7898 h 376879"/>
                <a:gd name="connsiteX3" fmla="*/ 413342 w 429153"/>
                <a:gd name="connsiteY3" fmla="*/ 80645 h 376879"/>
                <a:gd name="connsiteX4" fmla="*/ 335313 w 429153"/>
                <a:gd name="connsiteY4" fmla="*/ 350856 h 376879"/>
                <a:gd name="connsiteX0" fmla="*/ 417479 w 418658"/>
                <a:gd name="connsiteY0" fmla="*/ 80074 h 327308"/>
                <a:gd name="connsiteX1" fmla="*/ 10674 w 418658"/>
                <a:gd name="connsiteY1" fmla="*/ 326794 h 327308"/>
                <a:gd name="connsiteX2" fmla="*/ 134181 w 418658"/>
                <a:gd name="connsiteY2" fmla="*/ 7327 h 327308"/>
                <a:gd name="connsiteX3" fmla="*/ 417479 w 418658"/>
                <a:gd name="connsiteY3" fmla="*/ 80074 h 327308"/>
                <a:gd name="connsiteX0" fmla="*/ 410696 w 414502"/>
                <a:gd name="connsiteY0" fmla="*/ 80074 h 337108"/>
                <a:gd name="connsiteX1" fmla="*/ 275774 w 414502"/>
                <a:gd name="connsiteY1" fmla="*/ 242574 h 337108"/>
                <a:gd name="connsiteX2" fmla="*/ 3891 w 414502"/>
                <a:gd name="connsiteY2" fmla="*/ 326794 h 337108"/>
                <a:gd name="connsiteX3" fmla="*/ 127398 w 414502"/>
                <a:gd name="connsiteY3" fmla="*/ 7327 h 337108"/>
                <a:gd name="connsiteX4" fmla="*/ 410696 w 414502"/>
                <a:gd name="connsiteY4" fmla="*/ 80074 h 337108"/>
                <a:gd name="connsiteX0" fmla="*/ 394553 w 398993"/>
                <a:gd name="connsiteY0" fmla="*/ 108608 h 334869"/>
                <a:gd name="connsiteX1" fmla="*/ 275774 w 398993"/>
                <a:gd name="connsiteY1" fmla="*/ 240335 h 334869"/>
                <a:gd name="connsiteX2" fmla="*/ 3891 w 398993"/>
                <a:gd name="connsiteY2" fmla="*/ 324555 h 334869"/>
                <a:gd name="connsiteX3" fmla="*/ 127398 w 398993"/>
                <a:gd name="connsiteY3" fmla="*/ 5088 h 334869"/>
                <a:gd name="connsiteX4" fmla="*/ 394553 w 398993"/>
                <a:gd name="connsiteY4" fmla="*/ 108608 h 334869"/>
                <a:gd name="connsiteX0" fmla="*/ 394478 w 398918"/>
                <a:gd name="connsiteY0" fmla="*/ 118804 h 345065"/>
                <a:gd name="connsiteX1" fmla="*/ 275699 w 398918"/>
                <a:gd name="connsiteY1" fmla="*/ 250531 h 345065"/>
                <a:gd name="connsiteX2" fmla="*/ 3816 w 398918"/>
                <a:gd name="connsiteY2" fmla="*/ 334751 h 345065"/>
                <a:gd name="connsiteX3" fmla="*/ 127323 w 398918"/>
                <a:gd name="connsiteY3" fmla="*/ 15284 h 345065"/>
                <a:gd name="connsiteX4" fmla="*/ 242662 w 398918"/>
                <a:gd name="connsiteY4" fmla="*/ 72438 h 345065"/>
                <a:gd name="connsiteX5" fmla="*/ 394478 w 398918"/>
                <a:gd name="connsiteY5" fmla="*/ 118804 h 345065"/>
                <a:gd name="connsiteX0" fmla="*/ 390787 w 395227"/>
                <a:gd name="connsiteY0" fmla="*/ 46366 h 269241"/>
                <a:gd name="connsiteX1" fmla="*/ 272008 w 395227"/>
                <a:gd name="connsiteY1" fmla="*/ 178093 h 269241"/>
                <a:gd name="connsiteX2" fmla="*/ 125 w 395227"/>
                <a:gd name="connsiteY2" fmla="*/ 262313 h 269241"/>
                <a:gd name="connsiteX3" fmla="*/ 238971 w 395227"/>
                <a:gd name="connsiteY3" fmla="*/ 0 h 269241"/>
                <a:gd name="connsiteX4" fmla="*/ 390787 w 395227"/>
                <a:gd name="connsiteY4" fmla="*/ 46366 h 269241"/>
                <a:gd name="connsiteX0" fmla="*/ 391142 w 395582"/>
                <a:gd name="connsiteY0" fmla="*/ 65129 h 289087"/>
                <a:gd name="connsiteX1" fmla="*/ 272363 w 395582"/>
                <a:gd name="connsiteY1" fmla="*/ 196856 h 289087"/>
                <a:gd name="connsiteX2" fmla="*/ 480 w 395582"/>
                <a:gd name="connsiteY2" fmla="*/ 281076 h 289087"/>
                <a:gd name="connsiteX3" fmla="*/ 211035 w 395582"/>
                <a:gd name="connsiteY3" fmla="*/ 0 h 289087"/>
                <a:gd name="connsiteX4" fmla="*/ 391142 w 395582"/>
                <a:gd name="connsiteY4" fmla="*/ 65129 h 289087"/>
                <a:gd name="connsiteX0" fmla="*/ 391195 w 395635"/>
                <a:gd name="connsiteY0" fmla="*/ 53837 h 277140"/>
                <a:gd name="connsiteX1" fmla="*/ 272416 w 395635"/>
                <a:gd name="connsiteY1" fmla="*/ 185564 h 277140"/>
                <a:gd name="connsiteX2" fmla="*/ 533 w 395635"/>
                <a:gd name="connsiteY2" fmla="*/ 269784 h 277140"/>
                <a:gd name="connsiteX3" fmla="*/ 208200 w 395635"/>
                <a:gd name="connsiteY3" fmla="*/ 0 h 277140"/>
                <a:gd name="connsiteX4" fmla="*/ 391195 w 395635"/>
                <a:gd name="connsiteY4" fmla="*/ 53837 h 27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635" h="277140">
                  <a:moveTo>
                    <a:pt x="391195" y="53837"/>
                  </a:moveTo>
                  <a:cubicBezTo>
                    <a:pt x="414739" y="86897"/>
                    <a:pt x="340217" y="144444"/>
                    <a:pt x="272416" y="185564"/>
                  </a:cubicBezTo>
                  <a:cubicBezTo>
                    <a:pt x="204615" y="226684"/>
                    <a:pt x="11236" y="300711"/>
                    <a:pt x="533" y="269784"/>
                  </a:cubicBezTo>
                  <a:cubicBezTo>
                    <a:pt x="-10170" y="238857"/>
                    <a:pt x="143090" y="35991"/>
                    <a:pt x="208200" y="0"/>
                  </a:cubicBezTo>
                  <a:cubicBezTo>
                    <a:pt x="252726" y="17253"/>
                    <a:pt x="392329" y="17060"/>
                    <a:pt x="391195" y="538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rgbClr val="5B6C1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40" name="Chord 231">
              <a:extLst>
                <a:ext uri="{FF2B5EF4-FFF2-40B4-BE49-F238E27FC236}">
                  <a16:creationId xmlns:a16="http://schemas.microsoft.com/office/drawing/2014/main" id="{8F16735A-3928-4DCE-B59D-30E9AD908165}"/>
                </a:ext>
              </a:extLst>
            </p:cNvPr>
            <p:cNvSpPr/>
            <p:nvPr/>
          </p:nvSpPr>
          <p:spPr>
            <a:xfrm rot="17152919">
              <a:off x="15969474" y="1885329"/>
              <a:ext cx="1344090" cy="1188145"/>
            </a:xfrm>
            <a:custGeom>
              <a:avLst/>
              <a:gdLst>
                <a:gd name="connsiteX0" fmla="*/ 581691 w 626621"/>
                <a:gd name="connsiteY0" fmla="*/ 788512 h 1040262"/>
                <a:gd name="connsiteX1" fmla="*/ 102546 w 626621"/>
                <a:gd name="connsiteY1" fmla="*/ 904984 h 1040262"/>
                <a:gd name="connsiteX2" fmla="*/ 2718 w 626621"/>
                <a:gd name="connsiteY2" fmla="*/ 451761 h 1040262"/>
                <a:gd name="connsiteX3" fmla="*/ 278270 w 626621"/>
                <a:gd name="connsiteY3" fmla="*/ 3263 h 1040262"/>
                <a:gd name="connsiteX4" fmla="*/ 581691 w 626621"/>
                <a:gd name="connsiteY4" fmla="*/ 788512 h 1040262"/>
                <a:gd name="connsiteX0" fmla="*/ 581695 w 581695"/>
                <a:gd name="connsiteY0" fmla="*/ 598488 h 850290"/>
                <a:gd name="connsiteX1" fmla="*/ 102550 w 581695"/>
                <a:gd name="connsiteY1" fmla="*/ 714960 h 850290"/>
                <a:gd name="connsiteX2" fmla="*/ 2722 w 581695"/>
                <a:gd name="connsiteY2" fmla="*/ 261737 h 850290"/>
                <a:gd name="connsiteX3" fmla="*/ 234538 w 581695"/>
                <a:gd name="connsiteY3" fmla="*/ 0 h 850290"/>
                <a:gd name="connsiteX4" fmla="*/ 581695 w 581695"/>
                <a:gd name="connsiteY4" fmla="*/ 598488 h 850290"/>
                <a:gd name="connsiteX0" fmla="*/ 540228 w 540228"/>
                <a:gd name="connsiteY0" fmla="*/ 598488 h 774851"/>
                <a:gd name="connsiteX1" fmla="*/ 61083 w 540228"/>
                <a:gd name="connsiteY1" fmla="*/ 714960 h 774851"/>
                <a:gd name="connsiteX2" fmla="*/ 15271 w 540228"/>
                <a:gd name="connsiteY2" fmla="*/ 394453 h 774851"/>
                <a:gd name="connsiteX3" fmla="*/ 193071 w 540228"/>
                <a:gd name="connsiteY3" fmla="*/ 0 h 774851"/>
                <a:gd name="connsiteX4" fmla="*/ 540228 w 540228"/>
                <a:gd name="connsiteY4" fmla="*/ 598488 h 774851"/>
                <a:gd name="connsiteX0" fmla="*/ 450786 w 450786"/>
                <a:gd name="connsiteY0" fmla="*/ 575669 h 762199"/>
                <a:gd name="connsiteX1" fmla="*/ 56640 w 450786"/>
                <a:gd name="connsiteY1" fmla="*/ 714960 h 762199"/>
                <a:gd name="connsiteX2" fmla="*/ 10828 w 450786"/>
                <a:gd name="connsiteY2" fmla="*/ 394453 h 762199"/>
                <a:gd name="connsiteX3" fmla="*/ 188628 w 450786"/>
                <a:gd name="connsiteY3" fmla="*/ 0 h 762199"/>
                <a:gd name="connsiteX4" fmla="*/ 450786 w 450786"/>
                <a:gd name="connsiteY4" fmla="*/ 575669 h 762199"/>
                <a:gd name="connsiteX0" fmla="*/ 416767 w 416767"/>
                <a:gd name="connsiteY0" fmla="*/ 535411 h 742797"/>
                <a:gd name="connsiteX1" fmla="*/ 55159 w 416767"/>
                <a:gd name="connsiteY1" fmla="*/ 714960 h 742797"/>
                <a:gd name="connsiteX2" fmla="*/ 9347 w 416767"/>
                <a:gd name="connsiteY2" fmla="*/ 394453 h 742797"/>
                <a:gd name="connsiteX3" fmla="*/ 187147 w 416767"/>
                <a:gd name="connsiteY3" fmla="*/ 0 h 742797"/>
                <a:gd name="connsiteX4" fmla="*/ 416767 w 416767"/>
                <a:gd name="connsiteY4" fmla="*/ 535411 h 742797"/>
                <a:gd name="connsiteX0" fmla="*/ 431134 w 431134"/>
                <a:gd name="connsiteY0" fmla="*/ 612604 h 783187"/>
                <a:gd name="connsiteX1" fmla="*/ 55767 w 431134"/>
                <a:gd name="connsiteY1" fmla="*/ 714960 h 783187"/>
                <a:gd name="connsiteX2" fmla="*/ 9955 w 431134"/>
                <a:gd name="connsiteY2" fmla="*/ 394453 h 783187"/>
                <a:gd name="connsiteX3" fmla="*/ 187755 w 431134"/>
                <a:gd name="connsiteY3" fmla="*/ 0 h 783187"/>
                <a:gd name="connsiteX4" fmla="*/ 431134 w 431134"/>
                <a:gd name="connsiteY4" fmla="*/ 612604 h 783187"/>
                <a:gd name="connsiteX0" fmla="*/ 424977 w 424977"/>
                <a:gd name="connsiteY0" fmla="*/ 612604 h 723959"/>
                <a:gd name="connsiteX1" fmla="*/ 82186 w 424977"/>
                <a:gd name="connsiteY1" fmla="*/ 522544 h 723959"/>
                <a:gd name="connsiteX2" fmla="*/ 3798 w 424977"/>
                <a:gd name="connsiteY2" fmla="*/ 394453 h 723959"/>
                <a:gd name="connsiteX3" fmla="*/ 181598 w 424977"/>
                <a:gd name="connsiteY3" fmla="*/ 0 h 723959"/>
                <a:gd name="connsiteX4" fmla="*/ 424977 w 424977"/>
                <a:gd name="connsiteY4" fmla="*/ 612604 h 723959"/>
                <a:gd name="connsiteX0" fmla="*/ 474266 w 474266"/>
                <a:gd name="connsiteY0" fmla="*/ 612604 h 724380"/>
                <a:gd name="connsiteX1" fmla="*/ 131475 w 474266"/>
                <a:gd name="connsiteY1" fmla="*/ 522544 h 724380"/>
                <a:gd name="connsiteX2" fmla="*/ 1799 w 474266"/>
                <a:gd name="connsiteY2" fmla="*/ 380477 h 724380"/>
                <a:gd name="connsiteX3" fmla="*/ 230887 w 474266"/>
                <a:gd name="connsiteY3" fmla="*/ 0 h 724380"/>
                <a:gd name="connsiteX4" fmla="*/ 474266 w 474266"/>
                <a:gd name="connsiteY4" fmla="*/ 612604 h 724380"/>
                <a:gd name="connsiteX0" fmla="*/ 353577 w 353577"/>
                <a:gd name="connsiteY0" fmla="*/ 612982 h 737228"/>
                <a:gd name="connsiteX1" fmla="*/ 10786 w 353577"/>
                <a:gd name="connsiteY1" fmla="*/ 522922 h 737228"/>
                <a:gd name="connsiteX2" fmla="*/ 110198 w 353577"/>
                <a:gd name="connsiteY2" fmla="*/ 378 h 737228"/>
                <a:gd name="connsiteX3" fmla="*/ 353577 w 353577"/>
                <a:gd name="connsiteY3" fmla="*/ 612982 h 737228"/>
                <a:gd name="connsiteX0" fmla="*/ 414722 w 414722"/>
                <a:gd name="connsiteY0" fmla="*/ 613127 h 712674"/>
                <a:gd name="connsiteX1" fmla="*/ 6948 w 414722"/>
                <a:gd name="connsiteY1" fmla="*/ 399815 h 712674"/>
                <a:gd name="connsiteX2" fmla="*/ 171343 w 414722"/>
                <a:gd name="connsiteY2" fmla="*/ 523 h 712674"/>
                <a:gd name="connsiteX3" fmla="*/ 414722 w 414722"/>
                <a:gd name="connsiteY3" fmla="*/ 613127 h 712674"/>
                <a:gd name="connsiteX0" fmla="*/ 408193 w 408193"/>
                <a:gd name="connsiteY0" fmla="*/ 613114 h 713677"/>
                <a:gd name="connsiteX1" fmla="*/ 419 w 408193"/>
                <a:gd name="connsiteY1" fmla="*/ 399802 h 713677"/>
                <a:gd name="connsiteX2" fmla="*/ 164814 w 408193"/>
                <a:gd name="connsiteY2" fmla="*/ 510 h 713677"/>
                <a:gd name="connsiteX3" fmla="*/ 408193 w 408193"/>
                <a:gd name="connsiteY3" fmla="*/ 613114 h 713677"/>
                <a:gd name="connsiteX0" fmla="*/ 416379 w 416379"/>
                <a:gd name="connsiteY0" fmla="*/ 613100 h 710174"/>
                <a:gd name="connsiteX1" fmla="*/ 8605 w 416379"/>
                <a:gd name="connsiteY1" fmla="*/ 399788 h 710174"/>
                <a:gd name="connsiteX2" fmla="*/ 173000 w 416379"/>
                <a:gd name="connsiteY2" fmla="*/ 496 h 710174"/>
                <a:gd name="connsiteX3" fmla="*/ 416379 w 416379"/>
                <a:gd name="connsiteY3" fmla="*/ 613100 h 710174"/>
                <a:gd name="connsiteX0" fmla="*/ 379006 w 379006"/>
                <a:gd name="connsiteY0" fmla="*/ 613062 h 714646"/>
                <a:gd name="connsiteX1" fmla="*/ 9446 w 379006"/>
                <a:gd name="connsiteY1" fmla="*/ 427572 h 714646"/>
                <a:gd name="connsiteX2" fmla="*/ 135627 w 379006"/>
                <a:gd name="connsiteY2" fmla="*/ 458 h 714646"/>
                <a:gd name="connsiteX3" fmla="*/ 379006 w 379006"/>
                <a:gd name="connsiteY3" fmla="*/ 613062 h 714646"/>
                <a:gd name="connsiteX0" fmla="*/ 370690 w 370690"/>
                <a:gd name="connsiteY0" fmla="*/ 591697 h 695402"/>
                <a:gd name="connsiteX1" fmla="*/ 1130 w 370690"/>
                <a:gd name="connsiteY1" fmla="*/ 406207 h 695402"/>
                <a:gd name="connsiteX2" fmla="*/ 258482 w 370690"/>
                <a:gd name="connsiteY2" fmla="*/ 508 h 695402"/>
                <a:gd name="connsiteX3" fmla="*/ 370690 w 370690"/>
                <a:gd name="connsiteY3" fmla="*/ 591697 h 695402"/>
                <a:gd name="connsiteX0" fmla="*/ 256615 w 286464"/>
                <a:gd name="connsiteY0" fmla="*/ 846419 h 922187"/>
                <a:gd name="connsiteX1" fmla="*/ 1 w 286464"/>
                <a:gd name="connsiteY1" fmla="*/ 406279 h 922187"/>
                <a:gd name="connsiteX2" fmla="*/ 257353 w 286464"/>
                <a:gd name="connsiteY2" fmla="*/ 580 h 922187"/>
                <a:gd name="connsiteX3" fmla="*/ 256615 w 286464"/>
                <a:gd name="connsiteY3" fmla="*/ 846419 h 922187"/>
                <a:gd name="connsiteX0" fmla="*/ 310299 w 340148"/>
                <a:gd name="connsiteY0" fmla="*/ 846591 h 916488"/>
                <a:gd name="connsiteX1" fmla="*/ 0 w 340148"/>
                <a:gd name="connsiteY1" fmla="*/ 339636 h 916488"/>
                <a:gd name="connsiteX2" fmla="*/ 311037 w 340148"/>
                <a:gd name="connsiteY2" fmla="*/ 752 h 916488"/>
                <a:gd name="connsiteX3" fmla="*/ 310299 w 340148"/>
                <a:gd name="connsiteY3" fmla="*/ 846591 h 916488"/>
                <a:gd name="connsiteX0" fmla="*/ 296085 w 325934"/>
                <a:gd name="connsiteY0" fmla="*/ 846720 h 914014"/>
                <a:gd name="connsiteX1" fmla="*/ 1 w 325934"/>
                <a:gd name="connsiteY1" fmla="*/ 306486 h 914014"/>
                <a:gd name="connsiteX2" fmla="*/ 296823 w 325934"/>
                <a:gd name="connsiteY2" fmla="*/ 881 h 914014"/>
                <a:gd name="connsiteX3" fmla="*/ 296085 w 325934"/>
                <a:gd name="connsiteY3" fmla="*/ 846720 h 914014"/>
                <a:gd name="connsiteX0" fmla="*/ 289881 w 319730"/>
                <a:gd name="connsiteY0" fmla="*/ 846799 h 912914"/>
                <a:gd name="connsiteX1" fmla="*/ 1 w 319730"/>
                <a:gd name="connsiteY1" fmla="*/ 290647 h 912914"/>
                <a:gd name="connsiteX2" fmla="*/ 290619 w 319730"/>
                <a:gd name="connsiteY2" fmla="*/ 960 h 912914"/>
                <a:gd name="connsiteX3" fmla="*/ 289881 w 319730"/>
                <a:gd name="connsiteY3" fmla="*/ 846799 h 912914"/>
                <a:gd name="connsiteX0" fmla="*/ 289881 w 356234"/>
                <a:gd name="connsiteY0" fmla="*/ 849284 h 915399"/>
                <a:gd name="connsiteX1" fmla="*/ 1 w 356234"/>
                <a:gd name="connsiteY1" fmla="*/ 293132 h 915399"/>
                <a:gd name="connsiteX2" fmla="*/ 290619 w 356234"/>
                <a:gd name="connsiteY2" fmla="*/ 3445 h 915399"/>
                <a:gd name="connsiteX3" fmla="*/ 356234 w 356234"/>
                <a:gd name="connsiteY3" fmla="*/ 587698 h 915399"/>
                <a:gd name="connsiteX4" fmla="*/ 289881 w 356234"/>
                <a:gd name="connsiteY4" fmla="*/ 849284 h 915399"/>
                <a:gd name="connsiteX0" fmla="*/ 289881 w 356234"/>
                <a:gd name="connsiteY0" fmla="*/ 849284 h 915399"/>
                <a:gd name="connsiteX1" fmla="*/ 1 w 356234"/>
                <a:gd name="connsiteY1" fmla="*/ 293132 h 915399"/>
                <a:gd name="connsiteX2" fmla="*/ 290619 w 356234"/>
                <a:gd name="connsiteY2" fmla="*/ 3445 h 915399"/>
                <a:gd name="connsiteX3" fmla="*/ 356234 w 356234"/>
                <a:gd name="connsiteY3" fmla="*/ 587698 h 915399"/>
                <a:gd name="connsiteX4" fmla="*/ 289881 w 356234"/>
                <a:gd name="connsiteY4" fmla="*/ 849284 h 915399"/>
                <a:gd name="connsiteX0" fmla="*/ 270040 w 356283"/>
                <a:gd name="connsiteY0" fmla="*/ 865203 h 930357"/>
                <a:gd name="connsiteX1" fmla="*/ 50 w 356283"/>
                <a:gd name="connsiteY1" fmla="*/ 293175 h 930357"/>
                <a:gd name="connsiteX2" fmla="*/ 290668 w 356283"/>
                <a:gd name="connsiteY2" fmla="*/ 3488 h 930357"/>
                <a:gd name="connsiteX3" fmla="*/ 356283 w 356283"/>
                <a:gd name="connsiteY3" fmla="*/ 587741 h 930357"/>
                <a:gd name="connsiteX4" fmla="*/ 270040 w 356283"/>
                <a:gd name="connsiteY4" fmla="*/ 865203 h 930357"/>
                <a:gd name="connsiteX0" fmla="*/ 290395 w 356234"/>
                <a:gd name="connsiteY0" fmla="*/ 854370 h 920176"/>
                <a:gd name="connsiteX1" fmla="*/ 1 w 356234"/>
                <a:gd name="connsiteY1" fmla="*/ 293146 h 920176"/>
                <a:gd name="connsiteX2" fmla="*/ 290619 w 356234"/>
                <a:gd name="connsiteY2" fmla="*/ 3459 h 920176"/>
                <a:gd name="connsiteX3" fmla="*/ 356234 w 356234"/>
                <a:gd name="connsiteY3" fmla="*/ 587712 h 920176"/>
                <a:gd name="connsiteX4" fmla="*/ 290395 w 356234"/>
                <a:gd name="connsiteY4" fmla="*/ 854370 h 920176"/>
                <a:gd name="connsiteX0" fmla="*/ 313120 w 378959"/>
                <a:gd name="connsiteY0" fmla="*/ 854254 h 920580"/>
                <a:gd name="connsiteX1" fmla="*/ 0 w 378959"/>
                <a:gd name="connsiteY1" fmla="*/ 300205 h 920580"/>
                <a:gd name="connsiteX2" fmla="*/ 313344 w 378959"/>
                <a:gd name="connsiteY2" fmla="*/ 3343 h 920580"/>
                <a:gd name="connsiteX3" fmla="*/ 378959 w 378959"/>
                <a:gd name="connsiteY3" fmla="*/ 587596 h 920580"/>
                <a:gd name="connsiteX4" fmla="*/ 313120 w 378959"/>
                <a:gd name="connsiteY4" fmla="*/ 854254 h 920580"/>
                <a:gd name="connsiteX0" fmla="*/ 379273 w 379273"/>
                <a:gd name="connsiteY0" fmla="*/ 587030 h 593683"/>
                <a:gd name="connsiteX1" fmla="*/ 314 w 379273"/>
                <a:gd name="connsiteY1" fmla="*/ 299639 h 593683"/>
                <a:gd name="connsiteX2" fmla="*/ 313658 w 379273"/>
                <a:gd name="connsiteY2" fmla="*/ 2777 h 593683"/>
                <a:gd name="connsiteX3" fmla="*/ 379273 w 379273"/>
                <a:gd name="connsiteY3" fmla="*/ 587030 h 593683"/>
                <a:gd name="connsiteX0" fmla="*/ 379545 w 379545"/>
                <a:gd name="connsiteY0" fmla="*/ 587722 h 908103"/>
                <a:gd name="connsiteX1" fmla="*/ 239461 w 379545"/>
                <a:gd name="connsiteY1" fmla="*/ 902418 h 908103"/>
                <a:gd name="connsiteX2" fmla="*/ 586 w 379545"/>
                <a:gd name="connsiteY2" fmla="*/ 300331 h 908103"/>
                <a:gd name="connsiteX3" fmla="*/ 313930 w 379545"/>
                <a:gd name="connsiteY3" fmla="*/ 3469 h 908103"/>
                <a:gd name="connsiteX4" fmla="*/ 379545 w 379545"/>
                <a:gd name="connsiteY4" fmla="*/ 587722 h 908103"/>
                <a:gd name="connsiteX0" fmla="*/ 379531 w 379531"/>
                <a:gd name="connsiteY0" fmla="*/ 587722 h 908103"/>
                <a:gd name="connsiteX1" fmla="*/ 239447 w 379531"/>
                <a:gd name="connsiteY1" fmla="*/ 902418 h 908103"/>
                <a:gd name="connsiteX2" fmla="*/ 572 w 379531"/>
                <a:gd name="connsiteY2" fmla="*/ 300331 h 908103"/>
                <a:gd name="connsiteX3" fmla="*/ 313916 w 379531"/>
                <a:gd name="connsiteY3" fmla="*/ 3469 h 908103"/>
                <a:gd name="connsiteX4" fmla="*/ 379531 w 379531"/>
                <a:gd name="connsiteY4" fmla="*/ 587722 h 908103"/>
                <a:gd name="connsiteX0" fmla="*/ 382132 w 382132"/>
                <a:gd name="connsiteY0" fmla="*/ 599952 h 920333"/>
                <a:gd name="connsiteX1" fmla="*/ 242048 w 382132"/>
                <a:gd name="connsiteY1" fmla="*/ 914648 h 920333"/>
                <a:gd name="connsiteX2" fmla="*/ 3173 w 382132"/>
                <a:gd name="connsiteY2" fmla="*/ 312561 h 920333"/>
                <a:gd name="connsiteX3" fmla="*/ 118783 w 382132"/>
                <a:gd name="connsiteY3" fmla="*/ 224987 h 920333"/>
                <a:gd name="connsiteX4" fmla="*/ 316517 w 382132"/>
                <a:gd name="connsiteY4" fmla="*/ 15699 h 920333"/>
                <a:gd name="connsiteX5" fmla="*/ 382132 w 382132"/>
                <a:gd name="connsiteY5" fmla="*/ 599952 h 920333"/>
                <a:gd name="connsiteX0" fmla="*/ 373049 w 373049"/>
                <a:gd name="connsiteY0" fmla="*/ 599952 h 920333"/>
                <a:gd name="connsiteX1" fmla="*/ 232965 w 373049"/>
                <a:gd name="connsiteY1" fmla="*/ 914648 h 920333"/>
                <a:gd name="connsiteX2" fmla="*/ 3495 w 373049"/>
                <a:gd name="connsiteY2" fmla="*/ 405297 h 920333"/>
                <a:gd name="connsiteX3" fmla="*/ 109700 w 373049"/>
                <a:gd name="connsiteY3" fmla="*/ 224987 h 920333"/>
                <a:gd name="connsiteX4" fmla="*/ 307434 w 373049"/>
                <a:gd name="connsiteY4" fmla="*/ 15699 h 920333"/>
                <a:gd name="connsiteX5" fmla="*/ 373049 w 373049"/>
                <a:gd name="connsiteY5" fmla="*/ 599952 h 920333"/>
                <a:gd name="connsiteX0" fmla="*/ 373049 w 373050"/>
                <a:gd name="connsiteY0" fmla="*/ 604753 h 925134"/>
                <a:gd name="connsiteX1" fmla="*/ 232965 w 373050"/>
                <a:gd name="connsiteY1" fmla="*/ 919449 h 925134"/>
                <a:gd name="connsiteX2" fmla="*/ 3495 w 373050"/>
                <a:gd name="connsiteY2" fmla="*/ 410098 h 925134"/>
                <a:gd name="connsiteX3" fmla="*/ 109700 w 373050"/>
                <a:gd name="connsiteY3" fmla="*/ 229788 h 925134"/>
                <a:gd name="connsiteX4" fmla="*/ 316999 w 373050"/>
                <a:gd name="connsiteY4" fmla="*/ 15436 h 925134"/>
                <a:gd name="connsiteX5" fmla="*/ 373049 w 373050"/>
                <a:gd name="connsiteY5" fmla="*/ 604753 h 92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3050" h="925134">
                  <a:moveTo>
                    <a:pt x="373049" y="604753"/>
                  </a:moveTo>
                  <a:cubicBezTo>
                    <a:pt x="365480" y="699536"/>
                    <a:pt x="296125" y="967348"/>
                    <a:pt x="232965" y="919449"/>
                  </a:cubicBezTo>
                  <a:cubicBezTo>
                    <a:pt x="175010" y="768698"/>
                    <a:pt x="24039" y="525041"/>
                    <a:pt x="3495" y="410098"/>
                  </a:cubicBezTo>
                  <a:cubicBezTo>
                    <a:pt x="-17049" y="295155"/>
                    <a:pt x="57476" y="279265"/>
                    <a:pt x="109700" y="229788"/>
                  </a:cubicBezTo>
                  <a:cubicBezTo>
                    <a:pt x="161924" y="180311"/>
                    <a:pt x="271036" y="-62968"/>
                    <a:pt x="316999" y="15436"/>
                  </a:cubicBezTo>
                  <a:cubicBezTo>
                    <a:pt x="364069" y="46019"/>
                    <a:pt x="373172" y="463780"/>
                    <a:pt x="373049" y="604753"/>
                  </a:cubicBezTo>
                  <a:close/>
                </a:path>
              </a:pathLst>
            </a:custGeom>
            <a:solidFill>
              <a:schemeClr val="tx2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1" name="Chord 230">
              <a:extLst>
                <a:ext uri="{FF2B5EF4-FFF2-40B4-BE49-F238E27FC236}">
                  <a16:creationId xmlns:a16="http://schemas.microsoft.com/office/drawing/2014/main" id="{5DB98204-521D-4A26-8ADF-BE6DB1A94831}"/>
                </a:ext>
              </a:extLst>
            </p:cNvPr>
            <p:cNvSpPr/>
            <p:nvPr/>
          </p:nvSpPr>
          <p:spPr>
            <a:xfrm rot="14586292">
              <a:off x="16781411" y="2924994"/>
              <a:ext cx="524823" cy="802372"/>
            </a:xfrm>
            <a:custGeom>
              <a:avLst/>
              <a:gdLst>
                <a:gd name="connsiteX0" fmla="*/ 581691 w 626621"/>
                <a:gd name="connsiteY0" fmla="*/ 788512 h 1040262"/>
                <a:gd name="connsiteX1" fmla="*/ 102546 w 626621"/>
                <a:gd name="connsiteY1" fmla="*/ 904984 h 1040262"/>
                <a:gd name="connsiteX2" fmla="*/ 2718 w 626621"/>
                <a:gd name="connsiteY2" fmla="*/ 451761 h 1040262"/>
                <a:gd name="connsiteX3" fmla="*/ 278270 w 626621"/>
                <a:gd name="connsiteY3" fmla="*/ 3263 h 1040262"/>
                <a:gd name="connsiteX4" fmla="*/ 581691 w 626621"/>
                <a:gd name="connsiteY4" fmla="*/ 788512 h 1040262"/>
                <a:gd name="connsiteX0" fmla="*/ 579827 w 579827"/>
                <a:gd name="connsiteY0" fmla="*/ 785249 h 945229"/>
                <a:gd name="connsiteX1" fmla="*/ 213505 w 579827"/>
                <a:gd name="connsiteY1" fmla="*/ 714544 h 945229"/>
                <a:gd name="connsiteX2" fmla="*/ 854 w 579827"/>
                <a:gd name="connsiteY2" fmla="*/ 448498 h 945229"/>
                <a:gd name="connsiteX3" fmla="*/ 276406 w 579827"/>
                <a:gd name="connsiteY3" fmla="*/ 0 h 945229"/>
                <a:gd name="connsiteX4" fmla="*/ 579827 w 579827"/>
                <a:gd name="connsiteY4" fmla="*/ 785249 h 945229"/>
                <a:gd name="connsiteX0" fmla="*/ 579827 w 579827"/>
                <a:gd name="connsiteY0" fmla="*/ 644800 h 804780"/>
                <a:gd name="connsiteX1" fmla="*/ 213505 w 579827"/>
                <a:gd name="connsiteY1" fmla="*/ 574095 h 804780"/>
                <a:gd name="connsiteX2" fmla="*/ 854 w 579827"/>
                <a:gd name="connsiteY2" fmla="*/ 308049 h 804780"/>
                <a:gd name="connsiteX3" fmla="*/ 306505 w 579827"/>
                <a:gd name="connsiteY3" fmla="*/ 0 h 804780"/>
                <a:gd name="connsiteX4" fmla="*/ 579827 w 579827"/>
                <a:gd name="connsiteY4" fmla="*/ 644800 h 804780"/>
                <a:gd name="connsiteX0" fmla="*/ 579827 w 579827"/>
                <a:gd name="connsiteY0" fmla="*/ 644800 h 804780"/>
                <a:gd name="connsiteX1" fmla="*/ 213505 w 579827"/>
                <a:gd name="connsiteY1" fmla="*/ 574095 h 804780"/>
                <a:gd name="connsiteX2" fmla="*/ 854 w 579827"/>
                <a:gd name="connsiteY2" fmla="*/ 308049 h 804780"/>
                <a:gd name="connsiteX3" fmla="*/ 306505 w 579827"/>
                <a:gd name="connsiteY3" fmla="*/ 0 h 804780"/>
                <a:gd name="connsiteX4" fmla="*/ 579827 w 579827"/>
                <a:gd name="connsiteY4" fmla="*/ 644800 h 804780"/>
                <a:gd name="connsiteX0" fmla="*/ 578973 w 578973"/>
                <a:gd name="connsiteY0" fmla="*/ 644800 h 651012"/>
                <a:gd name="connsiteX1" fmla="*/ 0 w 578973"/>
                <a:gd name="connsiteY1" fmla="*/ 308049 h 651012"/>
                <a:gd name="connsiteX2" fmla="*/ 305651 w 578973"/>
                <a:gd name="connsiteY2" fmla="*/ 0 h 651012"/>
                <a:gd name="connsiteX3" fmla="*/ 578973 w 578973"/>
                <a:gd name="connsiteY3" fmla="*/ 644800 h 651012"/>
                <a:gd name="connsiteX0" fmla="*/ 457078 w 457078"/>
                <a:gd name="connsiteY0" fmla="*/ 755843 h 760458"/>
                <a:gd name="connsiteX1" fmla="*/ 0 w 457078"/>
                <a:gd name="connsiteY1" fmla="*/ 308049 h 760458"/>
                <a:gd name="connsiteX2" fmla="*/ 305651 w 457078"/>
                <a:gd name="connsiteY2" fmla="*/ 0 h 760458"/>
                <a:gd name="connsiteX3" fmla="*/ 457078 w 457078"/>
                <a:gd name="connsiteY3" fmla="*/ 755843 h 760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7078" h="760458">
                  <a:moveTo>
                    <a:pt x="457078" y="755843"/>
                  </a:moveTo>
                  <a:cubicBezTo>
                    <a:pt x="406136" y="807185"/>
                    <a:pt x="45554" y="415516"/>
                    <a:pt x="0" y="308049"/>
                  </a:cubicBezTo>
                  <a:cubicBezTo>
                    <a:pt x="18915" y="71242"/>
                    <a:pt x="97865" y="130955"/>
                    <a:pt x="305651" y="0"/>
                  </a:cubicBezTo>
                  <a:lnTo>
                    <a:pt x="457078" y="755843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3" name="Chord 232">
              <a:extLst>
                <a:ext uri="{FF2B5EF4-FFF2-40B4-BE49-F238E27FC236}">
                  <a16:creationId xmlns:a16="http://schemas.microsoft.com/office/drawing/2014/main" id="{E1819803-B549-44D7-8AFF-140FFC05CE09}"/>
                </a:ext>
              </a:extLst>
            </p:cNvPr>
            <p:cNvSpPr/>
            <p:nvPr/>
          </p:nvSpPr>
          <p:spPr>
            <a:xfrm rot="14586292">
              <a:off x="15053865" y="2762721"/>
              <a:ext cx="618072" cy="753038"/>
            </a:xfrm>
            <a:custGeom>
              <a:avLst/>
              <a:gdLst>
                <a:gd name="connsiteX0" fmla="*/ 581691 w 626621"/>
                <a:gd name="connsiteY0" fmla="*/ 788512 h 1040262"/>
                <a:gd name="connsiteX1" fmla="*/ 102546 w 626621"/>
                <a:gd name="connsiteY1" fmla="*/ 904984 h 1040262"/>
                <a:gd name="connsiteX2" fmla="*/ 2718 w 626621"/>
                <a:gd name="connsiteY2" fmla="*/ 451761 h 1040262"/>
                <a:gd name="connsiteX3" fmla="*/ 278270 w 626621"/>
                <a:gd name="connsiteY3" fmla="*/ 3263 h 1040262"/>
                <a:gd name="connsiteX4" fmla="*/ 581691 w 626621"/>
                <a:gd name="connsiteY4" fmla="*/ 788512 h 1040262"/>
                <a:gd name="connsiteX0" fmla="*/ 581695 w 678169"/>
                <a:gd name="connsiteY0" fmla="*/ 455007 h 706809"/>
                <a:gd name="connsiteX1" fmla="*/ 102550 w 678169"/>
                <a:gd name="connsiteY1" fmla="*/ 571479 h 706809"/>
                <a:gd name="connsiteX2" fmla="*/ 2722 w 678169"/>
                <a:gd name="connsiteY2" fmla="*/ 118256 h 706809"/>
                <a:gd name="connsiteX3" fmla="*/ 655503 w 678169"/>
                <a:gd name="connsiteY3" fmla="*/ 51359 h 706809"/>
                <a:gd name="connsiteX4" fmla="*/ 581695 w 678169"/>
                <a:gd name="connsiteY4" fmla="*/ 455007 h 706809"/>
                <a:gd name="connsiteX0" fmla="*/ 445378 w 671506"/>
                <a:gd name="connsiteY0" fmla="*/ 681878 h 799680"/>
                <a:gd name="connsiteX1" fmla="*/ 102448 w 671506"/>
                <a:gd name="connsiteY1" fmla="*/ 571479 h 799680"/>
                <a:gd name="connsiteX2" fmla="*/ 2620 w 671506"/>
                <a:gd name="connsiteY2" fmla="*/ 118256 h 799680"/>
                <a:gd name="connsiteX3" fmla="*/ 655401 w 671506"/>
                <a:gd name="connsiteY3" fmla="*/ 51359 h 799680"/>
                <a:gd name="connsiteX4" fmla="*/ 445378 w 671506"/>
                <a:gd name="connsiteY4" fmla="*/ 681878 h 799680"/>
                <a:gd name="connsiteX0" fmla="*/ 449795 w 671689"/>
                <a:gd name="connsiteY0" fmla="*/ 652391 h 776113"/>
                <a:gd name="connsiteX1" fmla="*/ 102480 w 671689"/>
                <a:gd name="connsiteY1" fmla="*/ 571479 h 776113"/>
                <a:gd name="connsiteX2" fmla="*/ 2652 w 671689"/>
                <a:gd name="connsiteY2" fmla="*/ 118256 h 776113"/>
                <a:gd name="connsiteX3" fmla="*/ 655433 w 671689"/>
                <a:gd name="connsiteY3" fmla="*/ 51359 h 776113"/>
                <a:gd name="connsiteX4" fmla="*/ 449795 w 671689"/>
                <a:gd name="connsiteY4" fmla="*/ 652391 h 776113"/>
                <a:gd name="connsiteX0" fmla="*/ 378918 w 600812"/>
                <a:gd name="connsiteY0" fmla="*/ 743994 h 872129"/>
                <a:gd name="connsiteX1" fmla="*/ 31603 w 600812"/>
                <a:gd name="connsiteY1" fmla="*/ 663082 h 872129"/>
                <a:gd name="connsiteX2" fmla="*/ 25225 w 600812"/>
                <a:gd name="connsiteY2" fmla="*/ 88137 h 872129"/>
                <a:gd name="connsiteX3" fmla="*/ 584556 w 600812"/>
                <a:gd name="connsiteY3" fmla="*/ 142962 h 872129"/>
                <a:gd name="connsiteX4" fmla="*/ 378918 w 600812"/>
                <a:gd name="connsiteY4" fmla="*/ 743994 h 872129"/>
                <a:gd name="connsiteX0" fmla="*/ 355810 w 577704"/>
                <a:gd name="connsiteY0" fmla="*/ 743994 h 892323"/>
                <a:gd name="connsiteX1" fmla="*/ 100852 w 577704"/>
                <a:gd name="connsiteY1" fmla="*/ 731067 h 892323"/>
                <a:gd name="connsiteX2" fmla="*/ 2117 w 577704"/>
                <a:gd name="connsiteY2" fmla="*/ 88137 h 892323"/>
                <a:gd name="connsiteX3" fmla="*/ 561448 w 577704"/>
                <a:gd name="connsiteY3" fmla="*/ 142962 h 892323"/>
                <a:gd name="connsiteX4" fmla="*/ 355810 w 577704"/>
                <a:gd name="connsiteY4" fmla="*/ 743994 h 892323"/>
                <a:gd name="connsiteX0" fmla="*/ 358219 w 580113"/>
                <a:gd name="connsiteY0" fmla="*/ 743994 h 839784"/>
                <a:gd name="connsiteX1" fmla="*/ 103261 w 580113"/>
                <a:gd name="connsiteY1" fmla="*/ 731067 h 839784"/>
                <a:gd name="connsiteX2" fmla="*/ 4526 w 580113"/>
                <a:gd name="connsiteY2" fmla="*/ 88137 h 839784"/>
                <a:gd name="connsiteX3" fmla="*/ 563857 w 580113"/>
                <a:gd name="connsiteY3" fmla="*/ 142962 h 839784"/>
                <a:gd name="connsiteX4" fmla="*/ 358219 w 580113"/>
                <a:gd name="connsiteY4" fmla="*/ 743994 h 839784"/>
                <a:gd name="connsiteX0" fmla="*/ 356451 w 578345"/>
                <a:gd name="connsiteY0" fmla="*/ 743994 h 743994"/>
                <a:gd name="connsiteX1" fmla="*/ 2758 w 578345"/>
                <a:gd name="connsiteY1" fmla="*/ 88137 h 743994"/>
                <a:gd name="connsiteX2" fmla="*/ 562089 w 578345"/>
                <a:gd name="connsiteY2" fmla="*/ 142962 h 743994"/>
                <a:gd name="connsiteX3" fmla="*/ 356451 w 578345"/>
                <a:gd name="connsiteY3" fmla="*/ 743994 h 743994"/>
                <a:gd name="connsiteX0" fmla="*/ 396178 w 618072"/>
                <a:gd name="connsiteY0" fmla="*/ 743994 h 753038"/>
                <a:gd name="connsiteX1" fmla="*/ 56121 w 618072"/>
                <a:gd name="connsiteY1" fmla="*/ 532510 h 753038"/>
                <a:gd name="connsiteX2" fmla="*/ 42485 w 618072"/>
                <a:gd name="connsiteY2" fmla="*/ 88137 h 753038"/>
                <a:gd name="connsiteX3" fmla="*/ 601816 w 618072"/>
                <a:gd name="connsiteY3" fmla="*/ 142962 h 753038"/>
                <a:gd name="connsiteX4" fmla="*/ 396178 w 618072"/>
                <a:gd name="connsiteY4" fmla="*/ 743994 h 753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8072" h="753038">
                  <a:moveTo>
                    <a:pt x="396178" y="743994"/>
                  </a:moveTo>
                  <a:cubicBezTo>
                    <a:pt x="326409" y="791475"/>
                    <a:pt x="115070" y="641819"/>
                    <a:pt x="56121" y="532510"/>
                  </a:cubicBezTo>
                  <a:cubicBezTo>
                    <a:pt x="-2828" y="423201"/>
                    <a:pt x="-27284" y="135618"/>
                    <a:pt x="42485" y="88137"/>
                  </a:cubicBezTo>
                  <a:cubicBezTo>
                    <a:pt x="61400" y="-148670"/>
                    <a:pt x="458825" y="169679"/>
                    <a:pt x="601816" y="142962"/>
                  </a:cubicBezTo>
                  <a:cubicBezTo>
                    <a:pt x="702956" y="404712"/>
                    <a:pt x="295038" y="482244"/>
                    <a:pt x="396178" y="743994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5" name="Chord 231">
              <a:extLst>
                <a:ext uri="{FF2B5EF4-FFF2-40B4-BE49-F238E27FC236}">
                  <a16:creationId xmlns:a16="http://schemas.microsoft.com/office/drawing/2014/main" id="{9AB9B66F-C934-4958-8ABB-1EE006D36B1C}"/>
                </a:ext>
              </a:extLst>
            </p:cNvPr>
            <p:cNvSpPr/>
            <p:nvPr/>
          </p:nvSpPr>
          <p:spPr>
            <a:xfrm rot="10225265">
              <a:off x="14738724" y="2615968"/>
              <a:ext cx="449315" cy="978176"/>
            </a:xfrm>
            <a:custGeom>
              <a:avLst/>
              <a:gdLst>
                <a:gd name="connsiteX0" fmla="*/ 581691 w 626621"/>
                <a:gd name="connsiteY0" fmla="*/ 788512 h 1040262"/>
                <a:gd name="connsiteX1" fmla="*/ 102546 w 626621"/>
                <a:gd name="connsiteY1" fmla="*/ 904984 h 1040262"/>
                <a:gd name="connsiteX2" fmla="*/ 2718 w 626621"/>
                <a:gd name="connsiteY2" fmla="*/ 451761 h 1040262"/>
                <a:gd name="connsiteX3" fmla="*/ 278270 w 626621"/>
                <a:gd name="connsiteY3" fmla="*/ 3263 h 1040262"/>
                <a:gd name="connsiteX4" fmla="*/ 581691 w 626621"/>
                <a:gd name="connsiteY4" fmla="*/ 788512 h 1040262"/>
                <a:gd name="connsiteX0" fmla="*/ 581695 w 581695"/>
                <a:gd name="connsiteY0" fmla="*/ 598488 h 850290"/>
                <a:gd name="connsiteX1" fmla="*/ 102550 w 581695"/>
                <a:gd name="connsiteY1" fmla="*/ 714960 h 850290"/>
                <a:gd name="connsiteX2" fmla="*/ 2722 w 581695"/>
                <a:gd name="connsiteY2" fmla="*/ 261737 h 850290"/>
                <a:gd name="connsiteX3" fmla="*/ 234538 w 581695"/>
                <a:gd name="connsiteY3" fmla="*/ 0 h 850290"/>
                <a:gd name="connsiteX4" fmla="*/ 581695 w 581695"/>
                <a:gd name="connsiteY4" fmla="*/ 598488 h 850290"/>
                <a:gd name="connsiteX0" fmla="*/ 540228 w 540228"/>
                <a:gd name="connsiteY0" fmla="*/ 598488 h 774851"/>
                <a:gd name="connsiteX1" fmla="*/ 61083 w 540228"/>
                <a:gd name="connsiteY1" fmla="*/ 714960 h 774851"/>
                <a:gd name="connsiteX2" fmla="*/ 15271 w 540228"/>
                <a:gd name="connsiteY2" fmla="*/ 394453 h 774851"/>
                <a:gd name="connsiteX3" fmla="*/ 193071 w 540228"/>
                <a:gd name="connsiteY3" fmla="*/ 0 h 774851"/>
                <a:gd name="connsiteX4" fmla="*/ 540228 w 540228"/>
                <a:gd name="connsiteY4" fmla="*/ 598488 h 774851"/>
                <a:gd name="connsiteX0" fmla="*/ 450786 w 450786"/>
                <a:gd name="connsiteY0" fmla="*/ 575669 h 762199"/>
                <a:gd name="connsiteX1" fmla="*/ 56640 w 450786"/>
                <a:gd name="connsiteY1" fmla="*/ 714960 h 762199"/>
                <a:gd name="connsiteX2" fmla="*/ 10828 w 450786"/>
                <a:gd name="connsiteY2" fmla="*/ 394453 h 762199"/>
                <a:gd name="connsiteX3" fmla="*/ 188628 w 450786"/>
                <a:gd name="connsiteY3" fmla="*/ 0 h 762199"/>
                <a:gd name="connsiteX4" fmla="*/ 450786 w 450786"/>
                <a:gd name="connsiteY4" fmla="*/ 575669 h 762199"/>
                <a:gd name="connsiteX0" fmla="*/ 416767 w 416767"/>
                <a:gd name="connsiteY0" fmla="*/ 535411 h 742797"/>
                <a:gd name="connsiteX1" fmla="*/ 55159 w 416767"/>
                <a:gd name="connsiteY1" fmla="*/ 714960 h 742797"/>
                <a:gd name="connsiteX2" fmla="*/ 9347 w 416767"/>
                <a:gd name="connsiteY2" fmla="*/ 394453 h 742797"/>
                <a:gd name="connsiteX3" fmla="*/ 187147 w 416767"/>
                <a:gd name="connsiteY3" fmla="*/ 0 h 742797"/>
                <a:gd name="connsiteX4" fmla="*/ 416767 w 416767"/>
                <a:gd name="connsiteY4" fmla="*/ 535411 h 742797"/>
                <a:gd name="connsiteX0" fmla="*/ 431134 w 431134"/>
                <a:gd name="connsiteY0" fmla="*/ 612604 h 783187"/>
                <a:gd name="connsiteX1" fmla="*/ 55767 w 431134"/>
                <a:gd name="connsiteY1" fmla="*/ 714960 h 783187"/>
                <a:gd name="connsiteX2" fmla="*/ 9955 w 431134"/>
                <a:gd name="connsiteY2" fmla="*/ 394453 h 783187"/>
                <a:gd name="connsiteX3" fmla="*/ 187755 w 431134"/>
                <a:gd name="connsiteY3" fmla="*/ 0 h 783187"/>
                <a:gd name="connsiteX4" fmla="*/ 431134 w 431134"/>
                <a:gd name="connsiteY4" fmla="*/ 612604 h 783187"/>
                <a:gd name="connsiteX0" fmla="*/ 424977 w 424977"/>
                <a:gd name="connsiteY0" fmla="*/ 612604 h 723959"/>
                <a:gd name="connsiteX1" fmla="*/ 82186 w 424977"/>
                <a:gd name="connsiteY1" fmla="*/ 522544 h 723959"/>
                <a:gd name="connsiteX2" fmla="*/ 3798 w 424977"/>
                <a:gd name="connsiteY2" fmla="*/ 394453 h 723959"/>
                <a:gd name="connsiteX3" fmla="*/ 181598 w 424977"/>
                <a:gd name="connsiteY3" fmla="*/ 0 h 723959"/>
                <a:gd name="connsiteX4" fmla="*/ 424977 w 424977"/>
                <a:gd name="connsiteY4" fmla="*/ 612604 h 723959"/>
                <a:gd name="connsiteX0" fmla="*/ 474266 w 474266"/>
                <a:gd name="connsiteY0" fmla="*/ 612604 h 724380"/>
                <a:gd name="connsiteX1" fmla="*/ 131475 w 474266"/>
                <a:gd name="connsiteY1" fmla="*/ 522544 h 724380"/>
                <a:gd name="connsiteX2" fmla="*/ 1799 w 474266"/>
                <a:gd name="connsiteY2" fmla="*/ 380477 h 724380"/>
                <a:gd name="connsiteX3" fmla="*/ 230887 w 474266"/>
                <a:gd name="connsiteY3" fmla="*/ 0 h 724380"/>
                <a:gd name="connsiteX4" fmla="*/ 474266 w 474266"/>
                <a:gd name="connsiteY4" fmla="*/ 612604 h 724380"/>
                <a:gd name="connsiteX0" fmla="*/ 353577 w 353577"/>
                <a:gd name="connsiteY0" fmla="*/ 612982 h 737228"/>
                <a:gd name="connsiteX1" fmla="*/ 10786 w 353577"/>
                <a:gd name="connsiteY1" fmla="*/ 522922 h 737228"/>
                <a:gd name="connsiteX2" fmla="*/ 110198 w 353577"/>
                <a:gd name="connsiteY2" fmla="*/ 378 h 737228"/>
                <a:gd name="connsiteX3" fmla="*/ 353577 w 353577"/>
                <a:gd name="connsiteY3" fmla="*/ 612982 h 737228"/>
                <a:gd name="connsiteX0" fmla="*/ 414722 w 414722"/>
                <a:gd name="connsiteY0" fmla="*/ 613127 h 712674"/>
                <a:gd name="connsiteX1" fmla="*/ 6948 w 414722"/>
                <a:gd name="connsiteY1" fmla="*/ 399815 h 712674"/>
                <a:gd name="connsiteX2" fmla="*/ 171343 w 414722"/>
                <a:gd name="connsiteY2" fmla="*/ 523 h 712674"/>
                <a:gd name="connsiteX3" fmla="*/ 414722 w 414722"/>
                <a:gd name="connsiteY3" fmla="*/ 613127 h 712674"/>
                <a:gd name="connsiteX0" fmla="*/ 408193 w 408193"/>
                <a:gd name="connsiteY0" fmla="*/ 613114 h 713677"/>
                <a:gd name="connsiteX1" fmla="*/ 419 w 408193"/>
                <a:gd name="connsiteY1" fmla="*/ 399802 h 713677"/>
                <a:gd name="connsiteX2" fmla="*/ 164814 w 408193"/>
                <a:gd name="connsiteY2" fmla="*/ 510 h 713677"/>
                <a:gd name="connsiteX3" fmla="*/ 408193 w 408193"/>
                <a:gd name="connsiteY3" fmla="*/ 613114 h 713677"/>
                <a:gd name="connsiteX0" fmla="*/ 416379 w 416379"/>
                <a:gd name="connsiteY0" fmla="*/ 613100 h 710174"/>
                <a:gd name="connsiteX1" fmla="*/ 8605 w 416379"/>
                <a:gd name="connsiteY1" fmla="*/ 399788 h 710174"/>
                <a:gd name="connsiteX2" fmla="*/ 173000 w 416379"/>
                <a:gd name="connsiteY2" fmla="*/ 496 h 710174"/>
                <a:gd name="connsiteX3" fmla="*/ 416379 w 416379"/>
                <a:gd name="connsiteY3" fmla="*/ 613100 h 710174"/>
                <a:gd name="connsiteX0" fmla="*/ 379006 w 379006"/>
                <a:gd name="connsiteY0" fmla="*/ 613062 h 714646"/>
                <a:gd name="connsiteX1" fmla="*/ 9446 w 379006"/>
                <a:gd name="connsiteY1" fmla="*/ 427572 h 714646"/>
                <a:gd name="connsiteX2" fmla="*/ 135627 w 379006"/>
                <a:gd name="connsiteY2" fmla="*/ 458 h 714646"/>
                <a:gd name="connsiteX3" fmla="*/ 379006 w 379006"/>
                <a:gd name="connsiteY3" fmla="*/ 613062 h 714646"/>
                <a:gd name="connsiteX0" fmla="*/ 328683 w 328683"/>
                <a:gd name="connsiteY0" fmla="*/ 613007 h 723961"/>
                <a:gd name="connsiteX1" fmla="*/ 10880 w 328683"/>
                <a:gd name="connsiteY1" fmla="*/ 478344 h 723961"/>
                <a:gd name="connsiteX2" fmla="*/ 85304 w 328683"/>
                <a:gd name="connsiteY2" fmla="*/ 403 h 723961"/>
                <a:gd name="connsiteX3" fmla="*/ 328683 w 328683"/>
                <a:gd name="connsiteY3" fmla="*/ 613007 h 723961"/>
                <a:gd name="connsiteX0" fmla="*/ 319051 w 319764"/>
                <a:gd name="connsiteY0" fmla="*/ 613023 h 669372"/>
                <a:gd name="connsiteX1" fmla="*/ 119373 w 319764"/>
                <a:gd name="connsiteY1" fmla="*/ 605544 h 669372"/>
                <a:gd name="connsiteX2" fmla="*/ 1248 w 319764"/>
                <a:gd name="connsiteY2" fmla="*/ 478360 h 669372"/>
                <a:gd name="connsiteX3" fmla="*/ 75672 w 319764"/>
                <a:gd name="connsiteY3" fmla="*/ 419 h 669372"/>
                <a:gd name="connsiteX4" fmla="*/ 319051 w 319764"/>
                <a:gd name="connsiteY4" fmla="*/ 613023 h 669372"/>
                <a:gd name="connsiteX0" fmla="*/ 331381 w 331381"/>
                <a:gd name="connsiteY0" fmla="*/ 613024 h 640016"/>
                <a:gd name="connsiteX1" fmla="*/ 13578 w 331381"/>
                <a:gd name="connsiteY1" fmla="*/ 478361 h 640016"/>
                <a:gd name="connsiteX2" fmla="*/ 88002 w 331381"/>
                <a:gd name="connsiteY2" fmla="*/ 420 h 640016"/>
                <a:gd name="connsiteX3" fmla="*/ 331381 w 331381"/>
                <a:gd name="connsiteY3" fmla="*/ 613024 h 640016"/>
                <a:gd name="connsiteX0" fmla="*/ 327847 w 327847"/>
                <a:gd name="connsiteY0" fmla="*/ 602225 h 630581"/>
                <a:gd name="connsiteX1" fmla="*/ 13353 w 327847"/>
                <a:gd name="connsiteY1" fmla="*/ 478360 h 630581"/>
                <a:gd name="connsiteX2" fmla="*/ 87777 w 327847"/>
                <a:gd name="connsiteY2" fmla="*/ 419 h 630581"/>
                <a:gd name="connsiteX3" fmla="*/ 327847 w 327847"/>
                <a:gd name="connsiteY3" fmla="*/ 602225 h 630581"/>
                <a:gd name="connsiteX0" fmla="*/ 347189 w 347189"/>
                <a:gd name="connsiteY0" fmla="*/ 602154 h 651282"/>
                <a:gd name="connsiteX1" fmla="*/ 10872 w 347189"/>
                <a:gd name="connsiteY1" fmla="*/ 561674 h 651282"/>
                <a:gd name="connsiteX2" fmla="*/ 107119 w 347189"/>
                <a:gd name="connsiteY2" fmla="*/ 348 h 651282"/>
                <a:gd name="connsiteX3" fmla="*/ 347189 w 347189"/>
                <a:gd name="connsiteY3" fmla="*/ 602154 h 651282"/>
                <a:gd name="connsiteX0" fmla="*/ 275784 w 275784"/>
                <a:gd name="connsiteY0" fmla="*/ 602205 h 633957"/>
                <a:gd name="connsiteX1" fmla="*/ 38041 w 275784"/>
                <a:gd name="connsiteY1" fmla="*/ 498079 h 633957"/>
                <a:gd name="connsiteX2" fmla="*/ 35714 w 275784"/>
                <a:gd name="connsiteY2" fmla="*/ 399 h 633957"/>
                <a:gd name="connsiteX3" fmla="*/ 275784 w 275784"/>
                <a:gd name="connsiteY3" fmla="*/ 602205 h 633957"/>
                <a:gd name="connsiteX0" fmla="*/ 260541 w 260541"/>
                <a:gd name="connsiteY0" fmla="*/ 602210 h 646611"/>
                <a:gd name="connsiteX1" fmla="*/ 22798 w 260541"/>
                <a:gd name="connsiteY1" fmla="*/ 498084 h 646611"/>
                <a:gd name="connsiteX2" fmla="*/ 20471 w 260541"/>
                <a:gd name="connsiteY2" fmla="*/ 404 h 646611"/>
                <a:gd name="connsiteX3" fmla="*/ 260541 w 260541"/>
                <a:gd name="connsiteY3" fmla="*/ 602210 h 646611"/>
                <a:gd name="connsiteX0" fmla="*/ 316833 w 316833"/>
                <a:gd name="connsiteY0" fmla="*/ 690011 h 711732"/>
                <a:gd name="connsiteX1" fmla="*/ 40230 w 316833"/>
                <a:gd name="connsiteY1" fmla="*/ 498093 h 711732"/>
                <a:gd name="connsiteX2" fmla="*/ 37903 w 316833"/>
                <a:gd name="connsiteY2" fmla="*/ 413 h 711732"/>
                <a:gd name="connsiteX3" fmla="*/ 316833 w 316833"/>
                <a:gd name="connsiteY3" fmla="*/ 690011 h 711732"/>
                <a:gd name="connsiteX0" fmla="*/ 358330 w 358330"/>
                <a:gd name="connsiteY0" fmla="*/ 689953 h 720595"/>
                <a:gd name="connsiteX1" fmla="*/ 18221 w 358330"/>
                <a:gd name="connsiteY1" fmla="*/ 566759 h 720595"/>
                <a:gd name="connsiteX2" fmla="*/ 79400 w 358330"/>
                <a:gd name="connsiteY2" fmla="*/ 355 h 720595"/>
                <a:gd name="connsiteX3" fmla="*/ 358330 w 358330"/>
                <a:gd name="connsiteY3" fmla="*/ 689953 h 720595"/>
                <a:gd name="connsiteX0" fmla="*/ 379672 w 380285"/>
                <a:gd name="connsiteY0" fmla="*/ 689931 h 717748"/>
                <a:gd name="connsiteX1" fmla="*/ 24105 w 380285"/>
                <a:gd name="connsiteY1" fmla="*/ 502486 h 717748"/>
                <a:gd name="connsiteX2" fmla="*/ 39563 w 380285"/>
                <a:gd name="connsiteY2" fmla="*/ 566737 h 717748"/>
                <a:gd name="connsiteX3" fmla="*/ 100742 w 380285"/>
                <a:gd name="connsiteY3" fmla="*/ 333 h 717748"/>
                <a:gd name="connsiteX4" fmla="*/ 379672 w 380285"/>
                <a:gd name="connsiteY4" fmla="*/ 689931 h 717748"/>
                <a:gd name="connsiteX0" fmla="*/ 379672 w 380285"/>
                <a:gd name="connsiteY0" fmla="*/ 689931 h 717748"/>
                <a:gd name="connsiteX1" fmla="*/ 24105 w 380285"/>
                <a:gd name="connsiteY1" fmla="*/ 502486 h 717748"/>
                <a:gd name="connsiteX2" fmla="*/ 39563 w 380285"/>
                <a:gd name="connsiteY2" fmla="*/ 566737 h 717748"/>
                <a:gd name="connsiteX3" fmla="*/ 100742 w 380285"/>
                <a:gd name="connsiteY3" fmla="*/ 333 h 717748"/>
                <a:gd name="connsiteX4" fmla="*/ 379672 w 380285"/>
                <a:gd name="connsiteY4" fmla="*/ 689931 h 717748"/>
                <a:gd name="connsiteX0" fmla="*/ 371559 w 372153"/>
                <a:gd name="connsiteY0" fmla="*/ 691258 h 727621"/>
                <a:gd name="connsiteX1" fmla="*/ 15992 w 372153"/>
                <a:gd name="connsiteY1" fmla="*/ 503813 h 727621"/>
                <a:gd name="connsiteX2" fmla="*/ 92629 w 372153"/>
                <a:gd name="connsiteY2" fmla="*/ 1660 h 727621"/>
                <a:gd name="connsiteX3" fmla="*/ 371559 w 372153"/>
                <a:gd name="connsiteY3" fmla="*/ 691258 h 727621"/>
                <a:gd name="connsiteX0" fmla="*/ 370388 w 370984"/>
                <a:gd name="connsiteY0" fmla="*/ 676287 h 714610"/>
                <a:gd name="connsiteX1" fmla="*/ 15992 w 370984"/>
                <a:gd name="connsiteY1" fmla="*/ 503813 h 714610"/>
                <a:gd name="connsiteX2" fmla="*/ 92629 w 370984"/>
                <a:gd name="connsiteY2" fmla="*/ 1660 h 714610"/>
                <a:gd name="connsiteX3" fmla="*/ 370388 w 370984"/>
                <a:gd name="connsiteY3" fmla="*/ 676287 h 714610"/>
                <a:gd name="connsiteX0" fmla="*/ 331909 w 332583"/>
                <a:gd name="connsiteY0" fmla="*/ 695667 h 731489"/>
                <a:gd name="connsiteX1" fmla="*/ 15992 w 332583"/>
                <a:gd name="connsiteY1" fmla="*/ 503813 h 731489"/>
                <a:gd name="connsiteX2" fmla="*/ 92629 w 332583"/>
                <a:gd name="connsiteY2" fmla="*/ 1660 h 731489"/>
                <a:gd name="connsiteX3" fmla="*/ 331909 w 332583"/>
                <a:gd name="connsiteY3" fmla="*/ 695667 h 731489"/>
                <a:gd name="connsiteX0" fmla="*/ 369614 w 370212"/>
                <a:gd name="connsiteY0" fmla="*/ 720585 h 753611"/>
                <a:gd name="connsiteX1" fmla="*/ 15992 w 370212"/>
                <a:gd name="connsiteY1" fmla="*/ 503813 h 753611"/>
                <a:gd name="connsiteX2" fmla="*/ 92629 w 370212"/>
                <a:gd name="connsiteY2" fmla="*/ 1660 h 753611"/>
                <a:gd name="connsiteX3" fmla="*/ 369614 w 370212"/>
                <a:gd name="connsiteY3" fmla="*/ 720585 h 753611"/>
                <a:gd name="connsiteX0" fmla="*/ 310590 w 311414"/>
                <a:gd name="connsiteY0" fmla="*/ 720306 h 765978"/>
                <a:gd name="connsiteX1" fmla="*/ 48909 w 311414"/>
                <a:gd name="connsiteY1" fmla="*/ 593296 h 765978"/>
                <a:gd name="connsiteX2" fmla="*/ 33605 w 311414"/>
                <a:gd name="connsiteY2" fmla="*/ 1381 h 765978"/>
                <a:gd name="connsiteX3" fmla="*/ 310590 w 311414"/>
                <a:gd name="connsiteY3" fmla="*/ 720306 h 765978"/>
                <a:gd name="connsiteX0" fmla="*/ 339081 w 339905"/>
                <a:gd name="connsiteY0" fmla="*/ 720215 h 765887"/>
                <a:gd name="connsiteX1" fmla="*/ 77400 w 339905"/>
                <a:gd name="connsiteY1" fmla="*/ 593205 h 765887"/>
                <a:gd name="connsiteX2" fmla="*/ 62096 w 339905"/>
                <a:gd name="connsiteY2" fmla="*/ 1290 h 765887"/>
                <a:gd name="connsiteX3" fmla="*/ 339081 w 339905"/>
                <a:gd name="connsiteY3" fmla="*/ 720215 h 765887"/>
                <a:gd name="connsiteX0" fmla="*/ 339081 w 340452"/>
                <a:gd name="connsiteY0" fmla="*/ 720215 h 760311"/>
                <a:gd name="connsiteX1" fmla="*/ 77400 w 340452"/>
                <a:gd name="connsiteY1" fmla="*/ 593205 h 760311"/>
                <a:gd name="connsiteX2" fmla="*/ 62096 w 340452"/>
                <a:gd name="connsiteY2" fmla="*/ 1290 h 760311"/>
                <a:gd name="connsiteX3" fmla="*/ 339081 w 340452"/>
                <a:gd name="connsiteY3" fmla="*/ 720215 h 760311"/>
                <a:gd name="connsiteX0" fmla="*/ 349739 w 350964"/>
                <a:gd name="connsiteY0" fmla="*/ 720196 h 761644"/>
                <a:gd name="connsiteX1" fmla="*/ 70295 w 350964"/>
                <a:gd name="connsiteY1" fmla="*/ 601806 h 761644"/>
                <a:gd name="connsiteX2" fmla="*/ 72754 w 350964"/>
                <a:gd name="connsiteY2" fmla="*/ 1271 h 761644"/>
                <a:gd name="connsiteX3" fmla="*/ 349739 w 350964"/>
                <a:gd name="connsiteY3" fmla="*/ 720196 h 761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964" h="761644">
                  <a:moveTo>
                    <a:pt x="349739" y="720196"/>
                  </a:moveTo>
                  <a:cubicBezTo>
                    <a:pt x="366080" y="836178"/>
                    <a:pt x="216156" y="680057"/>
                    <a:pt x="70295" y="601806"/>
                  </a:cubicBezTo>
                  <a:cubicBezTo>
                    <a:pt x="-54803" y="524727"/>
                    <a:pt x="13493" y="-29970"/>
                    <a:pt x="72754" y="1271"/>
                  </a:cubicBezTo>
                  <a:lnTo>
                    <a:pt x="349739" y="720196"/>
                  </a:ln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9" name="Chord 231">
              <a:extLst>
                <a:ext uri="{FF2B5EF4-FFF2-40B4-BE49-F238E27FC236}">
                  <a16:creationId xmlns:a16="http://schemas.microsoft.com/office/drawing/2014/main" id="{7F5C5A10-0A16-4534-997F-DB2683A77D93}"/>
                </a:ext>
              </a:extLst>
            </p:cNvPr>
            <p:cNvSpPr/>
            <p:nvPr/>
          </p:nvSpPr>
          <p:spPr>
            <a:xfrm rot="10225265">
              <a:off x="14916533" y="1882015"/>
              <a:ext cx="973103" cy="1115224"/>
            </a:xfrm>
            <a:custGeom>
              <a:avLst/>
              <a:gdLst>
                <a:gd name="connsiteX0" fmla="*/ 581691 w 626621"/>
                <a:gd name="connsiteY0" fmla="*/ 788512 h 1040262"/>
                <a:gd name="connsiteX1" fmla="*/ 102546 w 626621"/>
                <a:gd name="connsiteY1" fmla="*/ 904984 h 1040262"/>
                <a:gd name="connsiteX2" fmla="*/ 2718 w 626621"/>
                <a:gd name="connsiteY2" fmla="*/ 451761 h 1040262"/>
                <a:gd name="connsiteX3" fmla="*/ 278270 w 626621"/>
                <a:gd name="connsiteY3" fmla="*/ 3263 h 1040262"/>
                <a:gd name="connsiteX4" fmla="*/ 581691 w 626621"/>
                <a:gd name="connsiteY4" fmla="*/ 788512 h 1040262"/>
                <a:gd name="connsiteX0" fmla="*/ 581695 w 581695"/>
                <a:gd name="connsiteY0" fmla="*/ 598488 h 850290"/>
                <a:gd name="connsiteX1" fmla="*/ 102550 w 581695"/>
                <a:gd name="connsiteY1" fmla="*/ 714960 h 850290"/>
                <a:gd name="connsiteX2" fmla="*/ 2722 w 581695"/>
                <a:gd name="connsiteY2" fmla="*/ 261737 h 850290"/>
                <a:gd name="connsiteX3" fmla="*/ 234538 w 581695"/>
                <a:gd name="connsiteY3" fmla="*/ 0 h 850290"/>
                <a:gd name="connsiteX4" fmla="*/ 581695 w 581695"/>
                <a:gd name="connsiteY4" fmla="*/ 598488 h 850290"/>
                <a:gd name="connsiteX0" fmla="*/ 540228 w 540228"/>
                <a:gd name="connsiteY0" fmla="*/ 598488 h 774851"/>
                <a:gd name="connsiteX1" fmla="*/ 61083 w 540228"/>
                <a:gd name="connsiteY1" fmla="*/ 714960 h 774851"/>
                <a:gd name="connsiteX2" fmla="*/ 15271 w 540228"/>
                <a:gd name="connsiteY2" fmla="*/ 394453 h 774851"/>
                <a:gd name="connsiteX3" fmla="*/ 193071 w 540228"/>
                <a:gd name="connsiteY3" fmla="*/ 0 h 774851"/>
                <a:gd name="connsiteX4" fmla="*/ 540228 w 540228"/>
                <a:gd name="connsiteY4" fmla="*/ 598488 h 774851"/>
                <a:gd name="connsiteX0" fmla="*/ 450786 w 450786"/>
                <a:gd name="connsiteY0" fmla="*/ 575669 h 762199"/>
                <a:gd name="connsiteX1" fmla="*/ 56640 w 450786"/>
                <a:gd name="connsiteY1" fmla="*/ 714960 h 762199"/>
                <a:gd name="connsiteX2" fmla="*/ 10828 w 450786"/>
                <a:gd name="connsiteY2" fmla="*/ 394453 h 762199"/>
                <a:gd name="connsiteX3" fmla="*/ 188628 w 450786"/>
                <a:gd name="connsiteY3" fmla="*/ 0 h 762199"/>
                <a:gd name="connsiteX4" fmla="*/ 450786 w 450786"/>
                <a:gd name="connsiteY4" fmla="*/ 575669 h 762199"/>
                <a:gd name="connsiteX0" fmla="*/ 416767 w 416767"/>
                <a:gd name="connsiteY0" fmla="*/ 535411 h 742797"/>
                <a:gd name="connsiteX1" fmla="*/ 55159 w 416767"/>
                <a:gd name="connsiteY1" fmla="*/ 714960 h 742797"/>
                <a:gd name="connsiteX2" fmla="*/ 9347 w 416767"/>
                <a:gd name="connsiteY2" fmla="*/ 394453 h 742797"/>
                <a:gd name="connsiteX3" fmla="*/ 187147 w 416767"/>
                <a:gd name="connsiteY3" fmla="*/ 0 h 742797"/>
                <a:gd name="connsiteX4" fmla="*/ 416767 w 416767"/>
                <a:gd name="connsiteY4" fmla="*/ 535411 h 742797"/>
                <a:gd name="connsiteX0" fmla="*/ 431134 w 431134"/>
                <a:gd name="connsiteY0" fmla="*/ 612604 h 783187"/>
                <a:gd name="connsiteX1" fmla="*/ 55767 w 431134"/>
                <a:gd name="connsiteY1" fmla="*/ 714960 h 783187"/>
                <a:gd name="connsiteX2" fmla="*/ 9955 w 431134"/>
                <a:gd name="connsiteY2" fmla="*/ 394453 h 783187"/>
                <a:gd name="connsiteX3" fmla="*/ 187755 w 431134"/>
                <a:gd name="connsiteY3" fmla="*/ 0 h 783187"/>
                <a:gd name="connsiteX4" fmla="*/ 431134 w 431134"/>
                <a:gd name="connsiteY4" fmla="*/ 612604 h 783187"/>
                <a:gd name="connsiteX0" fmla="*/ 424977 w 424977"/>
                <a:gd name="connsiteY0" fmla="*/ 612604 h 723959"/>
                <a:gd name="connsiteX1" fmla="*/ 82186 w 424977"/>
                <a:gd name="connsiteY1" fmla="*/ 522544 h 723959"/>
                <a:gd name="connsiteX2" fmla="*/ 3798 w 424977"/>
                <a:gd name="connsiteY2" fmla="*/ 394453 h 723959"/>
                <a:gd name="connsiteX3" fmla="*/ 181598 w 424977"/>
                <a:gd name="connsiteY3" fmla="*/ 0 h 723959"/>
                <a:gd name="connsiteX4" fmla="*/ 424977 w 424977"/>
                <a:gd name="connsiteY4" fmla="*/ 612604 h 723959"/>
                <a:gd name="connsiteX0" fmla="*/ 474266 w 474266"/>
                <a:gd name="connsiteY0" fmla="*/ 612604 h 724380"/>
                <a:gd name="connsiteX1" fmla="*/ 131475 w 474266"/>
                <a:gd name="connsiteY1" fmla="*/ 522544 h 724380"/>
                <a:gd name="connsiteX2" fmla="*/ 1799 w 474266"/>
                <a:gd name="connsiteY2" fmla="*/ 380477 h 724380"/>
                <a:gd name="connsiteX3" fmla="*/ 230887 w 474266"/>
                <a:gd name="connsiteY3" fmla="*/ 0 h 724380"/>
                <a:gd name="connsiteX4" fmla="*/ 474266 w 474266"/>
                <a:gd name="connsiteY4" fmla="*/ 612604 h 724380"/>
                <a:gd name="connsiteX0" fmla="*/ 353577 w 353577"/>
                <a:gd name="connsiteY0" fmla="*/ 612982 h 737228"/>
                <a:gd name="connsiteX1" fmla="*/ 10786 w 353577"/>
                <a:gd name="connsiteY1" fmla="*/ 522922 h 737228"/>
                <a:gd name="connsiteX2" fmla="*/ 110198 w 353577"/>
                <a:gd name="connsiteY2" fmla="*/ 378 h 737228"/>
                <a:gd name="connsiteX3" fmla="*/ 353577 w 353577"/>
                <a:gd name="connsiteY3" fmla="*/ 612982 h 737228"/>
                <a:gd name="connsiteX0" fmla="*/ 414722 w 414722"/>
                <a:gd name="connsiteY0" fmla="*/ 613127 h 712674"/>
                <a:gd name="connsiteX1" fmla="*/ 6948 w 414722"/>
                <a:gd name="connsiteY1" fmla="*/ 399815 h 712674"/>
                <a:gd name="connsiteX2" fmla="*/ 171343 w 414722"/>
                <a:gd name="connsiteY2" fmla="*/ 523 h 712674"/>
                <a:gd name="connsiteX3" fmla="*/ 414722 w 414722"/>
                <a:gd name="connsiteY3" fmla="*/ 613127 h 712674"/>
                <a:gd name="connsiteX0" fmla="*/ 408193 w 408193"/>
                <a:gd name="connsiteY0" fmla="*/ 613114 h 713677"/>
                <a:gd name="connsiteX1" fmla="*/ 419 w 408193"/>
                <a:gd name="connsiteY1" fmla="*/ 399802 h 713677"/>
                <a:gd name="connsiteX2" fmla="*/ 164814 w 408193"/>
                <a:gd name="connsiteY2" fmla="*/ 510 h 713677"/>
                <a:gd name="connsiteX3" fmla="*/ 408193 w 408193"/>
                <a:gd name="connsiteY3" fmla="*/ 613114 h 713677"/>
                <a:gd name="connsiteX0" fmla="*/ 416379 w 416379"/>
                <a:gd name="connsiteY0" fmla="*/ 613100 h 710174"/>
                <a:gd name="connsiteX1" fmla="*/ 8605 w 416379"/>
                <a:gd name="connsiteY1" fmla="*/ 399788 h 710174"/>
                <a:gd name="connsiteX2" fmla="*/ 173000 w 416379"/>
                <a:gd name="connsiteY2" fmla="*/ 496 h 710174"/>
                <a:gd name="connsiteX3" fmla="*/ 416379 w 416379"/>
                <a:gd name="connsiteY3" fmla="*/ 613100 h 710174"/>
                <a:gd name="connsiteX0" fmla="*/ 379006 w 379006"/>
                <a:gd name="connsiteY0" fmla="*/ 613062 h 714646"/>
                <a:gd name="connsiteX1" fmla="*/ 9446 w 379006"/>
                <a:gd name="connsiteY1" fmla="*/ 427572 h 714646"/>
                <a:gd name="connsiteX2" fmla="*/ 135627 w 379006"/>
                <a:gd name="connsiteY2" fmla="*/ 458 h 714646"/>
                <a:gd name="connsiteX3" fmla="*/ 379006 w 379006"/>
                <a:gd name="connsiteY3" fmla="*/ 613062 h 714646"/>
                <a:gd name="connsiteX0" fmla="*/ 434447 w 434447"/>
                <a:gd name="connsiteY0" fmla="*/ 613008 h 723658"/>
                <a:gd name="connsiteX1" fmla="*/ 8251 w 434447"/>
                <a:gd name="connsiteY1" fmla="*/ 476824 h 723658"/>
                <a:gd name="connsiteX2" fmla="*/ 191068 w 434447"/>
                <a:gd name="connsiteY2" fmla="*/ 404 h 723658"/>
                <a:gd name="connsiteX3" fmla="*/ 434447 w 434447"/>
                <a:gd name="connsiteY3" fmla="*/ 613008 h 723658"/>
                <a:gd name="connsiteX0" fmla="*/ 426227 w 475010"/>
                <a:gd name="connsiteY0" fmla="*/ 186768 h 288485"/>
                <a:gd name="connsiteX1" fmla="*/ 31 w 475010"/>
                <a:gd name="connsiteY1" fmla="*/ 50584 h 288485"/>
                <a:gd name="connsiteX2" fmla="*/ 448126 w 475010"/>
                <a:gd name="connsiteY2" fmla="*/ 3886 h 288485"/>
                <a:gd name="connsiteX3" fmla="*/ 426227 w 475010"/>
                <a:gd name="connsiteY3" fmla="*/ 186768 h 288485"/>
                <a:gd name="connsiteX0" fmla="*/ 453994 w 502777"/>
                <a:gd name="connsiteY0" fmla="*/ 376429 h 483302"/>
                <a:gd name="connsiteX1" fmla="*/ 27798 w 502777"/>
                <a:gd name="connsiteY1" fmla="*/ 240245 h 483302"/>
                <a:gd name="connsiteX2" fmla="*/ 89052 w 502777"/>
                <a:gd name="connsiteY2" fmla="*/ 252 h 483302"/>
                <a:gd name="connsiteX3" fmla="*/ 475893 w 502777"/>
                <a:gd name="connsiteY3" fmla="*/ 193547 h 483302"/>
                <a:gd name="connsiteX4" fmla="*/ 453994 w 502777"/>
                <a:gd name="connsiteY4" fmla="*/ 376429 h 483302"/>
                <a:gd name="connsiteX0" fmla="*/ 467138 w 515921"/>
                <a:gd name="connsiteY0" fmla="*/ 376429 h 505540"/>
                <a:gd name="connsiteX1" fmla="*/ 24215 w 515921"/>
                <a:gd name="connsiteY1" fmla="*/ 339054 h 505540"/>
                <a:gd name="connsiteX2" fmla="*/ 102196 w 515921"/>
                <a:gd name="connsiteY2" fmla="*/ 252 h 505540"/>
                <a:gd name="connsiteX3" fmla="*/ 489037 w 515921"/>
                <a:gd name="connsiteY3" fmla="*/ 193547 h 505540"/>
                <a:gd name="connsiteX4" fmla="*/ 467138 w 515921"/>
                <a:gd name="connsiteY4" fmla="*/ 376429 h 505540"/>
                <a:gd name="connsiteX0" fmla="*/ 425215 w 509784"/>
                <a:gd name="connsiteY0" fmla="*/ 353807 h 488356"/>
                <a:gd name="connsiteX1" fmla="*/ 21386 w 509784"/>
                <a:gd name="connsiteY1" fmla="*/ 339054 h 488356"/>
                <a:gd name="connsiteX2" fmla="*/ 99367 w 509784"/>
                <a:gd name="connsiteY2" fmla="*/ 252 h 488356"/>
                <a:gd name="connsiteX3" fmla="*/ 486208 w 509784"/>
                <a:gd name="connsiteY3" fmla="*/ 193547 h 488356"/>
                <a:gd name="connsiteX4" fmla="*/ 425215 w 509784"/>
                <a:gd name="connsiteY4" fmla="*/ 353807 h 488356"/>
                <a:gd name="connsiteX0" fmla="*/ 425215 w 425666"/>
                <a:gd name="connsiteY0" fmla="*/ 353555 h 488104"/>
                <a:gd name="connsiteX1" fmla="*/ 21386 w 425666"/>
                <a:gd name="connsiteY1" fmla="*/ 338802 h 488104"/>
                <a:gd name="connsiteX2" fmla="*/ 99367 w 425666"/>
                <a:gd name="connsiteY2" fmla="*/ 0 h 488104"/>
                <a:gd name="connsiteX3" fmla="*/ 425215 w 425666"/>
                <a:gd name="connsiteY3" fmla="*/ 353555 h 488104"/>
                <a:gd name="connsiteX0" fmla="*/ 421543 w 445422"/>
                <a:gd name="connsiteY0" fmla="*/ 356658 h 491207"/>
                <a:gd name="connsiteX1" fmla="*/ 17714 w 445422"/>
                <a:gd name="connsiteY1" fmla="*/ 341905 h 491207"/>
                <a:gd name="connsiteX2" fmla="*/ 95695 w 445422"/>
                <a:gd name="connsiteY2" fmla="*/ 3103 h 491207"/>
                <a:gd name="connsiteX3" fmla="*/ 383244 w 445422"/>
                <a:gd name="connsiteY3" fmla="*/ 174492 h 491207"/>
                <a:gd name="connsiteX4" fmla="*/ 421543 w 445422"/>
                <a:gd name="connsiteY4" fmla="*/ 356658 h 491207"/>
                <a:gd name="connsiteX0" fmla="*/ 421543 w 434399"/>
                <a:gd name="connsiteY0" fmla="*/ 366502 h 501051"/>
                <a:gd name="connsiteX1" fmla="*/ 17714 w 434399"/>
                <a:gd name="connsiteY1" fmla="*/ 351749 h 501051"/>
                <a:gd name="connsiteX2" fmla="*/ 95695 w 434399"/>
                <a:gd name="connsiteY2" fmla="*/ 12947 h 501051"/>
                <a:gd name="connsiteX3" fmla="*/ 313675 w 434399"/>
                <a:gd name="connsiteY3" fmla="*/ 57178 h 501051"/>
                <a:gd name="connsiteX4" fmla="*/ 421543 w 434399"/>
                <a:gd name="connsiteY4" fmla="*/ 366502 h 501051"/>
                <a:gd name="connsiteX0" fmla="*/ 363510 w 383788"/>
                <a:gd name="connsiteY0" fmla="*/ 310101 h 460366"/>
                <a:gd name="connsiteX1" fmla="*/ 14044 w 383788"/>
                <a:gd name="connsiteY1" fmla="*/ 351749 h 460366"/>
                <a:gd name="connsiteX2" fmla="*/ 92025 w 383788"/>
                <a:gd name="connsiteY2" fmla="*/ 12947 h 460366"/>
                <a:gd name="connsiteX3" fmla="*/ 310005 w 383788"/>
                <a:gd name="connsiteY3" fmla="*/ 57178 h 460366"/>
                <a:gd name="connsiteX4" fmla="*/ 363510 w 383788"/>
                <a:gd name="connsiteY4" fmla="*/ 310101 h 460366"/>
                <a:gd name="connsiteX0" fmla="*/ 374524 w 394802"/>
                <a:gd name="connsiteY0" fmla="*/ 310101 h 460703"/>
                <a:gd name="connsiteX1" fmla="*/ 12674 w 394802"/>
                <a:gd name="connsiteY1" fmla="*/ 352687 h 460703"/>
                <a:gd name="connsiteX2" fmla="*/ 103039 w 394802"/>
                <a:gd name="connsiteY2" fmla="*/ 12947 h 460703"/>
                <a:gd name="connsiteX3" fmla="*/ 321019 w 394802"/>
                <a:gd name="connsiteY3" fmla="*/ 57178 h 460703"/>
                <a:gd name="connsiteX4" fmla="*/ 374524 w 394802"/>
                <a:gd name="connsiteY4" fmla="*/ 310101 h 460703"/>
                <a:gd name="connsiteX0" fmla="*/ 364638 w 384916"/>
                <a:gd name="connsiteY0" fmla="*/ 310101 h 407018"/>
                <a:gd name="connsiteX1" fmla="*/ 190425 w 384916"/>
                <a:gd name="connsiteY1" fmla="*/ 402301 h 407018"/>
                <a:gd name="connsiteX2" fmla="*/ 2788 w 384916"/>
                <a:gd name="connsiteY2" fmla="*/ 352687 h 407018"/>
                <a:gd name="connsiteX3" fmla="*/ 93153 w 384916"/>
                <a:gd name="connsiteY3" fmla="*/ 12947 h 407018"/>
                <a:gd name="connsiteX4" fmla="*/ 311133 w 384916"/>
                <a:gd name="connsiteY4" fmla="*/ 57178 h 407018"/>
                <a:gd name="connsiteX5" fmla="*/ 364638 w 384916"/>
                <a:gd name="connsiteY5" fmla="*/ 310101 h 407018"/>
                <a:gd name="connsiteX0" fmla="*/ 364638 w 384916"/>
                <a:gd name="connsiteY0" fmla="*/ 310101 h 407018"/>
                <a:gd name="connsiteX1" fmla="*/ 190425 w 384916"/>
                <a:gd name="connsiteY1" fmla="*/ 402301 h 407018"/>
                <a:gd name="connsiteX2" fmla="*/ 2788 w 384916"/>
                <a:gd name="connsiteY2" fmla="*/ 352687 h 407018"/>
                <a:gd name="connsiteX3" fmla="*/ 93153 w 384916"/>
                <a:gd name="connsiteY3" fmla="*/ 12947 h 407018"/>
                <a:gd name="connsiteX4" fmla="*/ 311133 w 384916"/>
                <a:gd name="connsiteY4" fmla="*/ 57178 h 407018"/>
                <a:gd name="connsiteX5" fmla="*/ 364638 w 384916"/>
                <a:gd name="connsiteY5" fmla="*/ 310101 h 407018"/>
                <a:gd name="connsiteX0" fmla="*/ 364638 w 384916"/>
                <a:gd name="connsiteY0" fmla="*/ 310101 h 406815"/>
                <a:gd name="connsiteX1" fmla="*/ 190425 w 384916"/>
                <a:gd name="connsiteY1" fmla="*/ 402301 h 406815"/>
                <a:gd name="connsiteX2" fmla="*/ 2788 w 384916"/>
                <a:gd name="connsiteY2" fmla="*/ 352687 h 406815"/>
                <a:gd name="connsiteX3" fmla="*/ 93153 w 384916"/>
                <a:gd name="connsiteY3" fmla="*/ 12947 h 406815"/>
                <a:gd name="connsiteX4" fmla="*/ 311133 w 384916"/>
                <a:gd name="connsiteY4" fmla="*/ 57178 h 406815"/>
                <a:gd name="connsiteX5" fmla="*/ 364638 w 384916"/>
                <a:gd name="connsiteY5" fmla="*/ 310101 h 406815"/>
                <a:gd name="connsiteX0" fmla="*/ 364729 w 385007"/>
                <a:gd name="connsiteY0" fmla="*/ 310101 h 396224"/>
                <a:gd name="connsiteX1" fmla="*/ 192521 w 385007"/>
                <a:gd name="connsiteY1" fmla="*/ 390758 h 396224"/>
                <a:gd name="connsiteX2" fmla="*/ 2879 w 385007"/>
                <a:gd name="connsiteY2" fmla="*/ 352687 h 396224"/>
                <a:gd name="connsiteX3" fmla="*/ 93244 w 385007"/>
                <a:gd name="connsiteY3" fmla="*/ 12947 h 396224"/>
                <a:gd name="connsiteX4" fmla="*/ 311224 w 385007"/>
                <a:gd name="connsiteY4" fmla="*/ 57178 h 396224"/>
                <a:gd name="connsiteX5" fmla="*/ 364729 w 385007"/>
                <a:gd name="connsiteY5" fmla="*/ 310101 h 396224"/>
                <a:gd name="connsiteX0" fmla="*/ 374524 w 394802"/>
                <a:gd name="connsiteY0" fmla="*/ 310101 h 374676"/>
                <a:gd name="connsiteX1" fmla="*/ 12674 w 394802"/>
                <a:gd name="connsiteY1" fmla="*/ 352687 h 374676"/>
                <a:gd name="connsiteX2" fmla="*/ 103039 w 394802"/>
                <a:gd name="connsiteY2" fmla="*/ 12947 h 374676"/>
                <a:gd name="connsiteX3" fmla="*/ 321019 w 394802"/>
                <a:gd name="connsiteY3" fmla="*/ 57178 h 374676"/>
                <a:gd name="connsiteX4" fmla="*/ 374524 w 394802"/>
                <a:gd name="connsiteY4" fmla="*/ 310101 h 374676"/>
                <a:gd name="connsiteX0" fmla="*/ 327032 w 361465"/>
                <a:gd name="connsiteY0" fmla="*/ 374004 h 405238"/>
                <a:gd name="connsiteX1" fmla="*/ 9892 w 361465"/>
                <a:gd name="connsiteY1" fmla="*/ 352687 h 405238"/>
                <a:gd name="connsiteX2" fmla="*/ 100257 w 361465"/>
                <a:gd name="connsiteY2" fmla="*/ 12947 h 405238"/>
                <a:gd name="connsiteX3" fmla="*/ 318237 w 361465"/>
                <a:gd name="connsiteY3" fmla="*/ 57178 h 405238"/>
                <a:gd name="connsiteX4" fmla="*/ 327032 w 361465"/>
                <a:gd name="connsiteY4" fmla="*/ 374004 h 405238"/>
                <a:gd name="connsiteX0" fmla="*/ 319051 w 353484"/>
                <a:gd name="connsiteY0" fmla="*/ 374004 h 397136"/>
                <a:gd name="connsiteX1" fmla="*/ 169328 w 353484"/>
                <a:gd name="connsiteY1" fmla="*/ 360401 h 397136"/>
                <a:gd name="connsiteX2" fmla="*/ 1911 w 353484"/>
                <a:gd name="connsiteY2" fmla="*/ 352687 h 397136"/>
                <a:gd name="connsiteX3" fmla="*/ 92276 w 353484"/>
                <a:gd name="connsiteY3" fmla="*/ 12947 h 397136"/>
                <a:gd name="connsiteX4" fmla="*/ 310256 w 353484"/>
                <a:gd name="connsiteY4" fmla="*/ 57178 h 397136"/>
                <a:gd name="connsiteX5" fmla="*/ 319051 w 353484"/>
                <a:gd name="connsiteY5" fmla="*/ 374004 h 397136"/>
                <a:gd name="connsiteX0" fmla="*/ 351554 w 385987"/>
                <a:gd name="connsiteY0" fmla="*/ 374004 h 397136"/>
                <a:gd name="connsiteX1" fmla="*/ 201831 w 385987"/>
                <a:gd name="connsiteY1" fmla="*/ 360401 h 397136"/>
                <a:gd name="connsiteX2" fmla="*/ 1272 w 385987"/>
                <a:gd name="connsiteY2" fmla="*/ 332414 h 397136"/>
                <a:gd name="connsiteX3" fmla="*/ 124779 w 385987"/>
                <a:gd name="connsiteY3" fmla="*/ 12947 h 397136"/>
                <a:gd name="connsiteX4" fmla="*/ 342759 w 385987"/>
                <a:gd name="connsiteY4" fmla="*/ 57178 h 397136"/>
                <a:gd name="connsiteX5" fmla="*/ 351554 w 385987"/>
                <a:gd name="connsiteY5" fmla="*/ 374004 h 397136"/>
                <a:gd name="connsiteX0" fmla="*/ 351554 w 429195"/>
                <a:gd name="connsiteY0" fmla="*/ 368955 h 392087"/>
                <a:gd name="connsiteX1" fmla="*/ 201831 w 429195"/>
                <a:gd name="connsiteY1" fmla="*/ 355352 h 392087"/>
                <a:gd name="connsiteX2" fmla="*/ 1272 w 429195"/>
                <a:gd name="connsiteY2" fmla="*/ 327365 h 392087"/>
                <a:gd name="connsiteX3" fmla="*/ 124779 w 429195"/>
                <a:gd name="connsiteY3" fmla="*/ 7898 h 392087"/>
                <a:gd name="connsiteX4" fmla="*/ 408077 w 429195"/>
                <a:gd name="connsiteY4" fmla="*/ 80645 h 392087"/>
                <a:gd name="connsiteX5" fmla="*/ 351554 w 429195"/>
                <a:gd name="connsiteY5" fmla="*/ 368955 h 392087"/>
                <a:gd name="connsiteX0" fmla="*/ 338631 w 427014"/>
                <a:gd name="connsiteY0" fmla="*/ 390581 h 409885"/>
                <a:gd name="connsiteX1" fmla="*/ 201831 w 427014"/>
                <a:gd name="connsiteY1" fmla="*/ 355352 h 409885"/>
                <a:gd name="connsiteX2" fmla="*/ 1272 w 427014"/>
                <a:gd name="connsiteY2" fmla="*/ 327365 h 409885"/>
                <a:gd name="connsiteX3" fmla="*/ 124779 w 427014"/>
                <a:gd name="connsiteY3" fmla="*/ 7898 h 409885"/>
                <a:gd name="connsiteX4" fmla="*/ 408077 w 427014"/>
                <a:gd name="connsiteY4" fmla="*/ 80645 h 409885"/>
                <a:gd name="connsiteX5" fmla="*/ 338631 w 427014"/>
                <a:gd name="connsiteY5" fmla="*/ 390581 h 409885"/>
                <a:gd name="connsiteX0" fmla="*/ 337981 w 426364"/>
                <a:gd name="connsiteY0" fmla="*/ 390581 h 410617"/>
                <a:gd name="connsiteX1" fmla="*/ 175911 w 426364"/>
                <a:gd name="connsiteY1" fmla="*/ 360113 h 410617"/>
                <a:gd name="connsiteX2" fmla="*/ 622 w 426364"/>
                <a:gd name="connsiteY2" fmla="*/ 327365 h 410617"/>
                <a:gd name="connsiteX3" fmla="*/ 124129 w 426364"/>
                <a:gd name="connsiteY3" fmla="*/ 7898 h 410617"/>
                <a:gd name="connsiteX4" fmla="*/ 407427 w 426364"/>
                <a:gd name="connsiteY4" fmla="*/ 80645 h 410617"/>
                <a:gd name="connsiteX5" fmla="*/ 337981 w 426364"/>
                <a:gd name="connsiteY5" fmla="*/ 390581 h 410617"/>
                <a:gd name="connsiteX0" fmla="*/ 293031 w 421258"/>
                <a:gd name="connsiteY0" fmla="*/ 347491 h 377837"/>
                <a:gd name="connsiteX1" fmla="*/ 175911 w 421258"/>
                <a:gd name="connsiteY1" fmla="*/ 360113 h 377837"/>
                <a:gd name="connsiteX2" fmla="*/ 622 w 421258"/>
                <a:gd name="connsiteY2" fmla="*/ 327365 h 377837"/>
                <a:gd name="connsiteX3" fmla="*/ 124129 w 421258"/>
                <a:gd name="connsiteY3" fmla="*/ 7898 h 377837"/>
                <a:gd name="connsiteX4" fmla="*/ 407427 w 421258"/>
                <a:gd name="connsiteY4" fmla="*/ 80645 h 377837"/>
                <a:gd name="connsiteX5" fmla="*/ 293031 w 421258"/>
                <a:gd name="connsiteY5" fmla="*/ 347491 h 377837"/>
                <a:gd name="connsiteX0" fmla="*/ 317799 w 423691"/>
                <a:gd name="connsiteY0" fmla="*/ 346094 h 376946"/>
                <a:gd name="connsiteX1" fmla="*/ 175911 w 423691"/>
                <a:gd name="connsiteY1" fmla="*/ 360113 h 376946"/>
                <a:gd name="connsiteX2" fmla="*/ 622 w 423691"/>
                <a:gd name="connsiteY2" fmla="*/ 327365 h 376946"/>
                <a:gd name="connsiteX3" fmla="*/ 124129 w 423691"/>
                <a:gd name="connsiteY3" fmla="*/ 7898 h 376946"/>
                <a:gd name="connsiteX4" fmla="*/ 407427 w 423691"/>
                <a:gd name="connsiteY4" fmla="*/ 80645 h 376946"/>
                <a:gd name="connsiteX5" fmla="*/ 317799 w 423691"/>
                <a:gd name="connsiteY5" fmla="*/ 346094 h 376946"/>
                <a:gd name="connsiteX0" fmla="*/ 329398 w 425133"/>
                <a:gd name="connsiteY0" fmla="*/ 350856 h 380045"/>
                <a:gd name="connsiteX1" fmla="*/ 175911 w 425133"/>
                <a:gd name="connsiteY1" fmla="*/ 360113 h 380045"/>
                <a:gd name="connsiteX2" fmla="*/ 622 w 425133"/>
                <a:gd name="connsiteY2" fmla="*/ 327365 h 380045"/>
                <a:gd name="connsiteX3" fmla="*/ 124129 w 425133"/>
                <a:gd name="connsiteY3" fmla="*/ 7898 h 380045"/>
                <a:gd name="connsiteX4" fmla="*/ 407427 w 425133"/>
                <a:gd name="connsiteY4" fmla="*/ 80645 h 380045"/>
                <a:gd name="connsiteX5" fmla="*/ 329398 w 425133"/>
                <a:gd name="connsiteY5" fmla="*/ 350856 h 380045"/>
                <a:gd name="connsiteX0" fmla="*/ 329398 w 423238"/>
                <a:gd name="connsiteY0" fmla="*/ 350856 h 380045"/>
                <a:gd name="connsiteX1" fmla="*/ 175911 w 423238"/>
                <a:gd name="connsiteY1" fmla="*/ 360113 h 380045"/>
                <a:gd name="connsiteX2" fmla="*/ 622 w 423238"/>
                <a:gd name="connsiteY2" fmla="*/ 327365 h 380045"/>
                <a:gd name="connsiteX3" fmla="*/ 124129 w 423238"/>
                <a:gd name="connsiteY3" fmla="*/ 7898 h 380045"/>
                <a:gd name="connsiteX4" fmla="*/ 407427 w 423238"/>
                <a:gd name="connsiteY4" fmla="*/ 80645 h 380045"/>
                <a:gd name="connsiteX5" fmla="*/ 329398 w 423238"/>
                <a:gd name="connsiteY5" fmla="*/ 350856 h 380045"/>
                <a:gd name="connsiteX0" fmla="*/ 329398 w 423238"/>
                <a:gd name="connsiteY0" fmla="*/ 350856 h 375499"/>
                <a:gd name="connsiteX1" fmla="*/ 175911 w 423238"/>
                <a:gd name="connsiteY1" fmla="*/ 360113 h 375499"/>
                <a:gd name="connsiteX2" fmla="*/ 622 w 423238"/>
                <a:gd name="connsiteY2" fmla="*/ 327365 h 375499"/>
                <a:gd name="connsiteX3" fmla="*/ 124129 w 423238"/>
                <a:gd name="connsiteY3" fmla="*/ 7898 h 375499"/>
                <a:gd name="connsiteX4" fmla="*/ 407427 w 423238"/>
                <a:gd name="connsiteY4" fmla="*/ 80645 h 375499"/>
                <a:gd name="connsiteX5" fmla="*/ 329398 w 423238"/>
                <a:gd name="connsiteY5" fmla="*/ 350856 h 375499"/>
                <a:gd name="connsiteX0" fmla="*/ 330622 w 424462"/>
                <a:gd name="connsiteY0" fmla="*/ 350856 h 368495"/>
                <a:gd name="connsiteX1" fmla="*/ 220673 w 424462"/>
                <a:gd name="connsiteY1" fmla="*/ 332588 h 368495"/>
                <a:gd name="connsiteX2" fmla="*/ 1846 w 424462"/>
                <a:gd name="connsiteY2" fmla="*/ 327365 h 368495"/>
                <a:gd name="connsiteX3" fmla="*/ 125353 w 424462"/>
                <a:gd name="connsiteY3" fmla="*/ 7898 h 368495"/>
                <a:gd name="connsiteX4" fmla="*/ 408651 w 424462"/>
                <a:gd name="connsiteY4" fmla="*/ 80645 h 368495"/>
                <a:gd name="connsiteX5" fmla="*/ 330622 w 424462"/>
                <a:gd name="connsiteY5" fmla="*/ 350856 h 368495"/>
                <a:gd name="connsiteX0" fmla="*/ 330622 w 424462"/>
                <a:gd name="connsiteY0" fmla="*/ 350856 h 379705"/>
                <a:gd name="connsiteX1" fmla="*/ 220673 w 424462"/>
                <a:gd name="connsiteY1" fmla="*/ 332588 h 379705"/>
                <a:gd name="connsiteX2" fmla="*/ 1846 w 424462"/>
                <a:gd name="connsiteY2" fmla="*/ 327365 h 379705"/>
                <a:gd name="connsiteX3" fmla="*/ 125353 w 424462"/>
                <a:gd name="connsiteY3" fmla="*/ 7898 h 379705"/>
                <a:gd name="connsiteX4" fmla="*/ 408651 w 424462"/>
                <a:gd name="connsiteY4" fmla="*/ 80645 h 379705"/>
                <a:gd name="connsiteX5" fmla="*/ 330622 w 424462"/>
                <a:gd name="connsiteY5" fmla="*/ 350856 h 379705"/>
                <a:gd name="connsiteX0" fmla="*/ 335313 w 429153"/>
                <a:gd name="connsiteY0" fmla="*/ 350856 h 376879"/>
                <a:gd name="connsiteX1" fmla="*/ 6537 w 429153"/>
                <a:gd name="connsiteY1" fmla="*/ 327365 h 376879"/>
                <a:gd name="connsiteX2" fmla="*/ 130044 w 429153"/>
                <a:gd name="connsiteY2" fmla="*/ 7898 h 376879"/>
                <a:gd name="connsiteX3" fmla="*/ 413342 w 429153"/>
                <a:gd name="connsiteY3" fmla="*/ 80645 h 376879"/>
                <a:gd name="connsiteX4" fmla="*/ 335313 w 429153"/>
                <a:gd name="connsiteY4" fmla="*/ 350856 h 376879"/>
                <a:gd name="connsiteX0" fmla="*/ 331548 w 425388"/>
                <a:gd name="connsiteY0" fmla="*/ 350856 h 385197"/>
                <a:gd name="connsiteX1" fmla="*/ 6732 w 425388"/>
                <a:gd name="connsiteY1" fmla="*/ 345763 h 385197"/>
                <a:gd name="connsiteX2" fmla="*/ 126279 w 425388"/>
                <a:gd name="connsiteY2" fmla="*/ 7898 h 385197"/>
                <a:gd name="connsiteX3" fmla="*/ 409577 w 425388"/>
                <a:gd name="connsiteY3" fmla="*/ 80645 h 385197"/>
                <a:gd name="connsiteX4" fmla="*/ 331548 w 425388"/>
                <a:gd name="connsiteY4" fmla="*/ 350856 h 385197"/>
                <a:gd name="connsiteX0" fmla="*/ 320318 w 423754"/>
                <a:gd name="connsiteY0" fmla="*/ 359079 h 389870"/>
                <a:gd name="connsiteX1" fmla="*/ 6195 w 423754"/>
                <a:gd name="connsiteY1" fmla="*/ 345763 h 389870"/>
                <a:gd name="connsiteX2" fmla="*/ 125742 w 423754"/>
                <a:gd name="connsiteY2" fmla="*/ 7898 h 389870"/>
                <a:gd name="connsiteX3" fmla="*/ 409040 w 423754"/>
                <a:gd name="connsiteY3" fmla="*/ 80645 h 389870"/>
                <a:gd name="connsiteX4" fmla="*/ 320318 w 423754"/>
                <a:gd name="connsiteY4" fmla="*/ 359079 h 389870"/>
                <a:gd name="connsiteX0" fmla="*/ 320318 w 423754"/>
                <a:gd name="connsiteY0" fmla="*/ 359079 h 372458"/>
                <a:gd name="connsiteX1" fmla="*/ 6195 w 423754"/>
                <a:gd name="connsiteY1" fmla="*/ 345763 h 372458"/>
                <a:gd name="connsiteX2" fmla="*/ 125742 w 423754"/>
                <a:gd name="connsiteY2" fmla="*/ 7898 h 372458"/>
                <a:gd name="connsiteX3" fmla="*/ 409040 w 423754"/>
                <a:gd name="connsiteY3" fmla="*/ 80645 h 372458"/>
                <a:gd name="connsiteX4" fmla="*/ 320318 w 423754"/>
                <a:gd name="connsiteY4" fmla="*/ 359079 h 372458"/>
                <a:gd name="connsiteX0" fmla="*/ 330198 w 433634"/>
                <a:gd name="connsiteY0" fmla="*/ 359079 h 360780"/>
                <a:gd name="connsiteX1" fmla="*/ 16075 w 433634"/>
                <a:gd name="connsiteY1" fmla="*/ 345763 h 360780"/>
                <a:gd name="connsiteX2" fmla="*/ 135622 w 433634"/>
                <a:gd name="connsiteY2" fmla="*/ 7898 h 360780"/>
                <a:gd name="connsiteX3" fmla="*/ 418920 w 433634"/>
                <a:gd name="connsiteY3" fmla="*/ 80645 h 360780"/>
                <a:gd name="connsiteX4" fmla="*/ 330198 w 433634"/>
                <a:gd name="connsiteY4" fmla="*/ 359079 h 360780"/>
                <a:gd name="connsiteX0" fmla="*/ 331655 w 435091"/>
                <a:gd name="connsiteY0" fmla="*/ 359079 h 359079"/>
                <a:gd name="connsiteX1" fmla="*/ 17532 w 435091"/>
                <a:gd name="connsiteY1" fmla="*/ 345763 h 359079"/>
                <a:gd name="connsiteX2" fmla="*/ 137079 w 435091"/>
                <a:gd name="connsiteY2" fmla="*/ 7898 h 359079"/>
                <a:gd name="connsiteX3" fmla="*/ 420377 w 435091"/>
                <a:gd name="connsiteY3" fmla="*/ 80645 h 359079"/>
                <a:gd name="connsiteX4" fmla="*/ 331655 w 435091"/>
                <a:gd name="connsiteY4" fmla="*/ 359079 h 359079"/>
                <a:gd name="connsiteX0" fmla="*/ 329389 w 432825"/>
                <a:gd name="connsiteY0" fmla="*/ 359079 h 359079"/>
                <a:gd name="connsiteX1" fmla="*/ 15266 w 432825"/>
                <a:gd name="connsiteY1" fmla="*/ 345763 h 359079"/>
                <a:gd name="connsiteX2" fmla="*/ 134813 w 432825"/>
                <a:gd name="connsiteY2" fmla="*/ 7898 h 359079"/>
                <a:gd name="connsiteX3" fmla="*/ 418111 w 432825"/>
                <a:gd name="connsiteY3" fmla="*/ 80645 h 359079"/>
                <a:gd name="connsiteX4" fmla="*/ 329389 w 432825"/>
                <a:gd name="connsiteY4" fmla="*/ 359079 h 359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5" h="359079">
                  <a:moveTo>
                    <a:pt x="329389" y="359079"/>
                  </a:moveTo>
                  <a:cubicBezTo>
                    <a:pt x="228781" y="346428"/>
                    <a:pt x="106019" y="367653"/>
                    <a:pt x="15266" y="345763"/>
                  </a:cubicBezTo>
                  <a:cubicBezTo>
                    <a:pt x="-44207" y="331418"/>
                    <a:pt x="85929" y="33368"/>
                    <a:pt x="134813" y="7898"/>
                  </a:cubicBezTo>
                  <a:cubicBezTo>
                    <a:pt x="183697" y="-17572"/>
                    <a:pt x="363803" y="21719"/>
                    <a:pt x="418111" y="80645"/>
                  </a:cubicBezTo>
                  <a:cubicBezTo>
                    <a:pt x="472419" y="139571"/>
                    <a:pt x="361261" y="322331"/>
                    <a:pt x="329389" y="359079"/>
                  </a:cubicBezTo>
                  <a:close/>
                </a:path>
              </a:pathLst>
            </a:custGeom>
            <a:solidFill>
              <a:schemeClr val="tx2"/>
            </a:solidFill>
            <a:ln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2" name="Chord 231">
              <a:extLst>
                <a:ext uri="{FF2B5EF4-FFF2-40B4-BE49-F238E27FC236}">
                  <a16:creationId xmlns:a16="http://schemas.microsoft.com/office/drawing/2014/main" id="{505BE6BB-7F17-43F2-A99B-E4C0A6A26450}"/>
                </a:ext>
              </a:extLst>
            </p:cNvPr>
            <p:cNvSpPr/>
            <p:nvPr/>
          </p:nvSpPr>
          <p:spPr>
            <a:xfrm rot="3930594">
              <a:off x="16621657" y="2836993"/>
              <a:ext cx="412934" cy="739131"/>
            </a:xfrm>
            <a:custGeom>
              <a:avLst/>
              <a:gdLst>
                <a:gd name="connsiteX0" fmla="*/ 581691 w 626621"/>
                <a:gd name="connsiteY0" fmla="*/ 788512 h 1040262"/>
                <a:gd name="connsiteX1" fmla="*/ 102546 w 626621"/>
                <a:gd name="connsiteY1" fmla="*/ 904984 h 1040262"/>
                <a:gd name="connsiteX2" fmla="*/ 2718 w 626621"/>
                <a:gd name="connsiteY2" fmla="*/ 451761 h 1040262"/>
                <a:gd name="connsiteX3" fmla="*/ 278270 w 626621"/>
                <a:gd name="connsiteY3" fmla="*/ 3263 h 1040262"/>
                <a:gd name="connsiteX4" fmla="*/ 581691 w 626621"/>
                <a:gd name="connsiteY4" fmla="*/ 788512 h 1040262"/>
                <a:gd name="connsiteX0" fmla="*/ 581695 w 581695"/>
                <a:gd name="connsiteY0" fmla="*/ 598488 h 850290"/>
                <a:gd name="connsiteX1" fmla="*/ 102550 w 581695"/>
                <a:gd name="connsiteY1" fmla="*/ 714960 h 850290"/>
                <a:gd name="connsiteX2" fmla="*/ 2722 w 581695"/>
                <a:gd name="connsiteY2" fmla="*/ 261737 h 850290"/>
                <a:gd name="connsiteX3" fmla="*/ 234538 w 581695"/>
                <a:gd name="connsiteY3" fmla="*/ 0 h 850290"/>
                <a:gd name="connsiteX4" fmla="*/ 581695 w 581695"/>
                <a:gd name="connsiteY4" fmla="*/ 598488 h 850290"/>
                <a:gd name="connsiteX0" fmla="*/ 540228 w 540228"/>
                <a:gd name="connsiteY0" fmla="*/ 598488 h 774851"/>
                <a:gd name="connsiteX1" fmla="*/ 61083 w 540228"/>
                <a:gd name="connsiteY1" fmla="*/ 714960 h 774851"/>
                <a:gd name="connsiteX2" fmla="*/ 15271 w 540228"/>
                <a:gd name="connsiteY2" fmla="*/ 394453 h 774851"/>
                <a:gd name="connsiteX3" fmla="*/ 193071 w 540228"/>
                <a:gd name="connsiteY3" fmla="*/ 0 h 774851"/>
                <a:gd name="connsiteX4" fmla="*/ 540228 w 540228"/>
                <a:gd name="connsiteY4" fmla="*/ 598488 h 774851"/>
                <a:gd name="connsiteX0" fmla="*/ 450786 w 450786"/>
                <a:gd name="connsiteY0" fmla="*/ 575669 h 762199"/>
                <a:gd name="connsiteX1" fmla="*/ 56640 w 450786"/>
                <a:gd name="connsiteY1" fmla="*/ 714960 h 762199"/>
                <a:gd name="connsiteX2" fmla="*/ 10828 w 450786"/>
                <a:gd name="connsiteY2" fmla="*/ 394453 h 762199"/>
                <a:gd name="connsiteX3" fmla="*/ 188628 w 450786"/>
                <a:gd name="connsiteY3" fmla="*/ 0 h 762199"/>
                <a:gd name="connsiteX4" fmla="*/ 450786 w 450786"/>
                <a:gd name="connsiteY4" fmla="*/ 575669 h 762199"/>
                <a:gd name="connsiteX0" fmla="*/ 416767 w 416767"/>
                <a:gd name="connsiteY0" fmla="*/ 535411 h 742797"/>
                <a:gd name="connsiteX1" fmla="*/ 55159 w 416767"/>
                <a:gd name="connsiteY1" fmla="*/ 714960 h 742797"/>
                <a:gd name="connsiteX2" fmla="*/ 9347 w 416767"/>
                <a:gd name="connsiteY2" fmla="*/ 394453 h 742797"/>
                <a:gd name="connsiteX3" fmla="*/ 187147 w 416767"/>
                <a:gd name="connsiteY3" fmla="*/ 0 h 742797"/>
                <a:gd name="connsiteX4" fmla="*/ 416767 w 416767"/>
                <a:gd name="connsiteY4" fmla="*/ 535411 h 742797"/>
                <a:gd name="connsiteX0" fmla="*/ 411885 w 412935"/>
                <a:gd name="connsiteY0" fmla="*/ 535411 h 739132"/>
                <a:gd name="connsiteX1" fmla="*/ 254333 w 412935"/>
                <a:gd name="connsiteY1" fmla="*/ 696196 h 739132"/>
                <a:gd name="connsiteX2" fmla="*/ 50277 w 412935"/>
                <a:gd name="connsiteY2" fmla="*/ 714960 h 739132"/>
                <a:gd name="connsiteX3" fmla="*/ 4465 w 412935"/>
                <a:gd name="connsiteY3" fmla="*/ 394453 h 739132"/>
                <a:gd name="connsiteX4" fmla="*/ 182265 w 412935"/>
                <a:gd name="connsiteY4" fmla="*/ 0 h 739132"/>
                <a:gd name="connsiteX5" fmla="*/ 411885 w 412935"/>
                <a:gd name="connsiteY5" fmla="*/ 535411 h 739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935" h="739132">
                  <a:moveTo>
                    <a:pt x="411885" y="535411"/>
                  </a:moveTo>
                  <a:cubicBezTo>
                    <a:pt x="424854" y="658276"/>
                    <a:pt x="314601" y="666271"/>
                    <a:pt x="254333" y="696196"/>
                  </a:cubicBezTo>
                  <a:cubicBezTo>
                    <a:pt x="194065" y="726121"/>
                    <a:pt x="91922" y="765250"/>
                    <a:pt x="50277" y="714960"/>
                  </a:cubicBezTo>
                  <a:cubicBezTo>
                    <a:pt x="8632" y="664670"/>
                    <a:pt x="-9043" y="563563"/>
                    <a:pt x="4465" y="394453"/>
                  </a:cubicBezTo>
                  <a:cubicBezTo>
                    <a:pt x="23380" y="157646"/>
                    <a:pt x="39274" y="26717"/>
                    <a:pt x="182265" y="0"/>
                  </a:cubicBezTo>
                  <a:cubicBezTo>
                    <a:pt x="283405" y="261750"/>
                    <a:pt x="310745" y="273661"/>
                    <a:pt x="411885" y="535411"/>
                  </a:cubicBez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37" name="Chord 231">
              <a:extLst>
                <a:ext uri="{FF2B5EF4-FFF2-40B4-BE49-F238E27FC236}">
                  <a16:creationId xmlns:a16="http://schemas.microsoft.com/office/drawing/2014/main" id="{5DA85C89-9633-4588-A2B0-DDFCFA638579}"/>
                </a:ext>
              </a:extLst>
            </p:cNvPr>
            <p:cNvSpPr/>
            <p:nvPr/>
          </p:nvSpPr>
          <p:spPr>
            <a:xfrm rot="15104257">
              <a:off x="16541589" y="2312073"/>
              <a:ext cx="553032" cy="1134432"/>
            </a:xfrm>
            <a:custGeom>
              <a:avLst/>
              <a:gdLst>
                <a:gd name="connsiteX0" fmla="*/ 581691 w 626621"/>
                <a:gd name="connsiteY0" fmla="*/ 788512 h 1040262"/>
                <a:gd name="connsiteX1" fmla="*/ 102546 w 626621"/>
                <a:gd name="connsiteY1" fmla="*/ 904984 h 1040262"/>
                <a:gd name="connsiteX2" fmla="*/ 2718 w 626621"/>
                <a:gd name="connsiteY2" fmla="*/ 451761 h 1040262"/>
                <a:gd name="connsiteX3" fmla="*/ 278270 w 626621"/>
                <a:gd name="connsiteY3" fmla="*/ 3263 h 1040262"/>
                <a:gd name="connsiteX4" fmla="*/ 581691 w 626621"/>
                <a:gd name="connsiteY4" fmla="*/ 788512 h 1040262"/>
                <a:gd name="connsiteX0" fmla="*/ 581695 w 581695"/>
                <a:gd name="connsiteY0" fmla="*/ 598488 h 850290"/>
                <a:gd name="connsiteX1" fmla="*/ 102550 w 581695"/>
                <a:gd name="connsiteY1" fmla="*/ 714960 h 850290"/>
                <a:gd name="connsiteX2" fmla="*/ 2722 w 581695"/>
                <a:gd name="connsiteY2" fmla="*/ 261737 h 850290"/>
                <a:gd name="connsiteX3" fmla="*/ 234538 w 581695"/>
                <a:gd name="connsiteY3" fmla="*/ 0 h 850290"/>
                <a:gd name="connsiteX4" fmla="*/ 581695 w 581695"/>
                <a:gd name="connsiteY4" fmla="*/ 598488 h 850290"/>
                <a:gd name="connsiteX0" fmla="*/ 540228 w 540228"/>
                <a:gd name="connsiteY0" fmla="*/ 598488 h 774851"/>
                <a:gd name="connsiteX1" fmla="*/ 61083 w 540228"/>
                <a:gd name="connsiteY1" fmla="*/ 714960 h 774851"/>
                <a:gd name="connsiteX2" fmla="*/ 15271 w 540228"/>
                <a:gd name="connsiteY2" fmla="*/ 394453 h 774851"/>
                <a:gd name="connsiteX3" fmla="*/ 193071 w 540228"/>
                <a:gd name="connsiteY3" fmla="*/ 0 h 774851"/>
                <a:gd name="connsiteX4" fmla="*/ 540228 w 540228"/>
                <a:gd name="connsiteY4" fmla="*/ 598488 h 774851"/>
                <a:gd name="connsiteX0" fmla="*/ 450786 w 450786"/>
                <a:gd name="connsiteY0" fmla="*/ 575669 h 762199"/>
                <a:gd name="connsiteX1" fmla="*/ 56640 w 450786"/>
                <a:gd name="connsiteY1" fmla="*/ 714960 h 762199"/>
                <a:gd name="connsiteX2" fmla="*/ 10828 w 450786"/>
                <a:gd name="connsiteY2" fmla="*/ 394453 h 762199"/>
                <a:gd name="connsiteX3" fmla="*/ 188628 w 450786"/>
                <a:gd name="connsiteY3" fmla="*/ 0 h 762199"/>
                <a:gd name="connsiteX4" fmla="*/ 450786 w 450786"/>
                <a:gd name="connsiteY4" fmla="*/ 575669 h 762199"/>
                <a:gd name="connsiteX0" fmla="*/ 416767 w 416767"/>
                <a:gd name="connsiteY0" fmla="*/ 535411 h 742797"/>
                <a:gd name="connsiteX1" fmla="*/ 55159 w 416767"/>
                <a:gd name="connsiteY1" fmla="*/ 714960 h 742797"/>
                <a:gd name="connsiteX2" fmla="*/ 9347 w 416767"/>
                <a:gd name="connsiteY2" fmla="*/ 394453 h 742797"/>
                <a:gd name="connsiteX3" fmla="*/ 187147 w 416767"/>
                <a:gd name="connsiteY3" fmla="*/ 0 h 742797"/>
                <a:gd name="connsiteX4" fmla="*/ 416767 w 416767"/>
                <a:gd name="connsiteY4" fmla="*/ 535411 h 742797"/>
                <a:gd name="connsiteX0" fmla="*/ 407420 w 407420"/>
                <a:gd name="connsiteY0" fmla="*/ 535411 h 554567"/>
                <a:gd name="connsiteX1" fmla="*/ 0 w 407420"/>
                <a:gd name="connsiteY1" fmla="*/ 394453 h 554567"/>
                <a:gd name="connsiteX2" fmla="*/ 177800 w 407420"/>
                <a:gd name="connsiteY2" fmla="*/ 0 h 554567"/>
                <a:gd name="connsiteX3" fmla="*/ 407420 w 407420"/>
                <a:gd name="connsiteY3" fmla="*/ 535411 h 554567"/>
                <a:gd name="connsiteX0" fmla="*/ 367161 w 367161"/>
                <a:gd name="connsiteY0" fmla="*/ 535411 h 561766"/>
                <a:gd name="connsiteX1" fmla="*/ 0 w 367161"/>
                <a:gd name="connsiteY1" fmla="*/ 444536 h 561766"/>
                <a:gd name="connsiteX2" fmla="*/ 137541 w 367161"/>
                <a:gd name="connsiteY2" fmla="*/ 0 h 561766"/>
                <a:gd name="connsiteX3" fmla="*/ 367161 w 367161"/>
                <a:gd name="connsiteY3" fmla="*/ 535411 h 561766"/>
                <a:gd name="connsiteX0" fmla="*/ 367161 w 367161"/>
                <a:gd name="connsiteY0" fmla="*/ 535411 h 561766"/>
                <a:gd name="connsiteX1" fmla="*/ 0 w 367161"/>
                <a:gd name="connsiteY1" fmla="*/ 444536 h 561766"/>
                <a:gd name="connsiteX2" fmla="*/ 137541 w 367161"/>
                <a:gd name="connsiteY2" fmla="*/ 0 h 561766"/>
                <a:gd name="connsiteX3" fmla="*/ 367161 w 367161"/>
                <a:gd name="connsiteY3" fmla="*/ 535411 h 561766"/>
                <a:gd name="connsiteX0" fmla="*/ 367161 w 367460"/>
                <a:gd name="connsiteY0" fmla="*/ 535411 h 577825"/>
                <a:gd name="connsiteX1" fmla="*/ 189548 w 367460"/>
                <a:gd name="connsiteY1" fmla="*/ 529418 h 577825"/>
                <a:gd name="connsiteX2" fmla="*/ 0 w 367460"/>
                <a:gd name="connsiteY2" fmla="*/ 444536 h 577825"/>
                <a:gd name="connsiteX3" fmla="*/ 137541 w 367460"/>
                <a:gd name="connsiteY3" fmla="*/ 0 h 577825"/>
                <a:gd name="connsiteX4" fmla="*/ 367161 w 367460"/>
                <a:gd name="connsiteY4" fmla="*/ 535411 h 577825"/>
                <a:gd name="connsiteX0" fmla="*/ 137541 w 195977"/>
                <a:gd name="connsiteY0" fmla="*/ 0 h 529418"/>
                <a:gd name="connsiteX1" fmla="*/ 189548 w 195977"/>
                <a:gd name="connsiteY1" fmla="*/ 529418 h 529418"/>
                <a:gd name="connsiteX2" fmla="*/ 0 w 195977"/>
                <a:gd name="connsiteY2" fmla="*/ 444536 h 529418"/>
                <a:gd name="connsiteX3" fmla="*/ 137541 w 195977"/>
                <a:gd name="connsiteY3" fmla="*/ 0 h 529418"/>
                <a:gd name="connsiteX0" fmla="*/ 137541 w 383525"/>
                <a:gd name="connsiteY0" fmla="*/ 0 h 548567"/>
                <a:gd name="connsiteX1" fmla="*/ 383205 w 383525"/>
                <a:gd name="connsiteY1" fmla="*/ 499374 h 548567"/>
                <a:gd name="connsiteX2" fmla="*/ 189548 w 383525"/>
                <a:gd name="connsiteY2" fmla="*/ 529418 h 548567"/>
                <a:gd name="connsiteX3" fmla="*/ 0 w 383525"/>
                <a:gd name="connsiteY3" fmla="*/ 444536 h 548567"/>
                <a:gd name="connsiteX4" fmla="*/ 137541 w 383525"/>
                <a:gd name="connsiteY4" fmla="*/ 0 h 548567"/>
                <a:gd name="connsiteX0" fmla="*/ 143193 w 383525"/>
                <a:gd name="connsiteY0" fmla="*/ 0 h 531896"/>
                <a:gd name="connsiteX1" fmla="*/ 383205 w 383525"/>
                <a:gd name="connsiteY1" fmla="*/ 482703 h 531896"/>
                <a:gd name="connsiteX2" fmla="*/ 189548 w 383525"/>
                <a:gd name="connsiteY2" fmla="*/ 512747 h 531896"/>
                <a:gd name="connsiteX3" fmla="*/ 0 w 383525"/>
                <a:gd name="connsiteY3" fmla="*/ 427865 h 531896"/>
                <a:gd name="connsiteX4" fmla="*/ 143193 w 383525"/>
                <a:gd name="connsiteY4" fmla="*/ 0 h 531896"/>
                <a:gd name="connsiteX0" fmla="*/ 143928 w 384260"/>
                <a:gd name="connsiteY0" fmla="*/ 0 h 531896"/>
                <a:gd name="connsiteX1" fmla="*/ 383940 w 384260"/>
                <a:gd name="connsiteY1" fmla="*/ 482703 h 531896"/>
                <a:gd name="connsiteX2" fmla="*/ 190283 w 384260"/>
                <a:gd name="connsiteY2" fmla="*/ 512747 h 531896"/>
                <a:gd name="connsiteX3" fmla="*/ 735 w 384260"/>
                <a:gd name="connsiteY3" fmla="*/ 427865 h 531896"/>
                <a:gd name="connsiteX4" fmla="*/ 143928 w 384260"/>
                <a:gd name="connsiteY4" fmla="*/ 0 h 531896"/>
                <a:gd name="connsiteX0" fmla="*/ 146464 w 383970"/>
                <a:gd name="connsiteY0" fmla="*/ 0 h 523561"/>
                <a:gd name="connsiteX1" fmla="*/ 383650 w 383970"/>
                <a:gd name="connsiteY1" fmla="*/ 474368 h 523561"/>
                <a:gd name="connsiteX2" fmla="*/ 189993 w 383970"/>
                <a:gd name="connsiteY2" fmla="*/ 504412 h 523561"/>
                <a:gd name="connsiteX3" fmla="*/ 445 w 383970"/>
                <a:gd name="connsiteY3" fmla="*/ 419530 h 523561"/>
                <a:gd name="connsiteX4" fmla="*/ 146464 w 383970"/>
                <a:gd name="connsiteY4" fmla="*/ 0 h 523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970" h="523561">
                  <a:moveTo>
                    <a:pt x="146464" y="0"/>
                  </a:moveTo>
                  <a:cubicBezTo>
                    <a:pt x="179158" y="1016"/>
                    <a:pt x="374982" y="386132"/>
                    <a:pt x="383650" y="474368"/>
                  </a:cubicBezTo>
                  <a:cubicBezTo>
                    <a:pt x="392318" y="562604"/>
                    <a:pt x="222687" y="505428"/>
                    <a:pt x="189993" y="504412"/>
                  </a:cubicBezTo>
                  <a:cubicBezTo>
                    <a:pt x="128800" y="489266"/>
                    <a:pt x="7616" y="510781"/>
                    <a:pt x="445" y="419530"/>
                  </a:cubicBezTo>
                  <a:cubicBezTo>
                    <a:pt x="1285" y="37986"/>
                    <a:pt x="-19617" y="7765"/>
                    <a:pt x="14646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AC0F1FC-DD28-4616-9D41-EC2A9FBA939E}"/>
                </a:ext>
              </a:extLst>
            </p:cNvPr>
            <p:cNvSpPr/>
            <p:nvPr/>
          </p:nvSpPr>
          <p:spPr>
            <a:xfrm>
              <a:off x="14622361" y="998293"/>
              <a:ext cx="2741872" cy="2666747"/>
            </a:xfrm>
            <a:custGeom>
              <a:avLst/>
              <a:gdLst>
                <a:gd name="connsiteX0" fmla="*/ 1869643 w 2741872"/>
                <a:gd name="connsiteY0" fmla="*/ 343964 h 2666747"/>
                <a:gd name="connsiteX1" fmla="*/ 1755960 w 2741872"/>
                <a:gd name="connsiteY1" fmla="*/ 316203 h 2666747"/>
                <a:gd name="connsiteX2" fmla="*/ 1677132 w 2741872"/>
                <a:gd name="connsiteY2" fmla="*/ 359798 h 2666747"/>
                <a:gd name="connsiteX3" fmla="*/ 1622843 w 2741872"/>
                <a:gd name="connsiteY3" fmla="*/ 756474 h 2666747"/>
                <a:gd name="connsiteX4" fmla="*/ 1567389 w 2741872"/>
                <a:gd name="connsiteY4" fmla="*/ 793317 h 2666747"/>
                <a:gd name="connsiteX5" fmla="*/ 1554057 w 2741872"/>
                <a:gd name="connsiteY5" fmla="*/ 792597 h 2666747"/>
                <a:gd name="connsiteX6" fmla="*/ 1508029 w 2741872"/>
                <a:gd name="connsiteY6" fmla="*/ 685460 h 2666747"/>
                <a:gd name="connsiteX7" fmla="*/ 1508029 w 2741872"/>
                <a:gd name="connsiteY7" fmla="*/ 0 h 2666747"/>
                <a:gd name="connsiteX8" fmla="*/ 1439483 w 2741872"/>
                <a:gd name="connsiteY8" fmla="*/ 0 h 2666747"/>
                <a:gd name="connsiteX9" fmla="*/ 1439483 w 2741872"/>
                <a:gd name="connsiteY9" fmla="*/ 68546 h 2666747"/>
                <a:gd name="connsiteX10" fmla="*/ 1302391 w 2741872"/>
                <a:gd name="connsiteY10" fmla="*/ 68546 h 2666747"/>
                <a:gd name="connsiteX11" fmla="*/ 1302391 w 2741872"/>
                <a:gd name="connsiteY11" fmla="*/ 0 h 2666747"/>
                <a:gd name="connsiteX12" fmla="*/ 1233845 w 2741872"/>
                <a:gd name="connsiteY12" fmla="*/ 0 h 2666747"/>
                <a:gd name="connsiteX13" fmla="*/ 1233845 w 2741872"/>
                <a:gd name="connsiteY13" fmla="*/ 685700 h 2666747"/>
                <a:gd name="connsiteX14" fmla="*/ 1187816 w 2741872"/>
                <a:gd name="connsiteY14" fmla="*/ 792597 h 2666747"/>
                <a:gd name="connsiteX15" fmla="*/ 1174484 w 2741872"/>
                <a:gd name="connsiteY15" fmla="*/ 793317 h 2666747"/>
                <a:gd name="connsiteX16" fmla="*/ 1119030 w 2741872"/>
                <a:gd name="connsiteY16" fmla="*/ 756474 h 2666747"/>
                <a:gd name="connsiteX17" fmla="*/ 1064742 w 2741872"/>
                <a:gd name="connsiteY17" fmla="*/ 359798 h 2666747"/>
                <a:gd name="connsiteX18" fmla="*/ 985914 w 2741872"/>
                <a:gd name="connsiteY18" fmla="*/ 316203 h 2666747"/>
                <a:gd name="connsiteX19" fmla="*/ 872230 w 2741872"/>
                <a:gd name="connsiteY19" fmla="*/ 343964 h 2666747"/>
                <a:gd name="connsiteX20" fmla="*/ 17 w 2741872"/>
                <a:gd name="connsiteY20" fmla="*/ 1779454 h 2666747"/>
                <a:gd name="connsiteX21" fmla="*/ 215525 w 2741872"/>
                <a:gd name="connsiteY21" fmla="*/ 2609649 h 2666747"/>
                <a:gd name="connsiteX22" fmla="*/ 295793 w 2741872"/>
                <a:gd name="connsiteY22" fmla="*/ 2666748 h 2666747"/>
                <a:gd name="connsiteX23" fmla="*/ 1071322 w 2741872"/>
                <a:gd name="connsiteY23" fmla="*/ 2167219 h 2666747"/>
                <a:gd name="connsiteX24" fmla="*/ 1202793 w 2741872"/>
                <a:gd name="connsiteY24" fmla="*/ 1325954 h 2666747"/>
                <a:gd name="connsiteX25" fmla="*/ 1336664 w 2741872"/>
                <a:gd name="connsiteY25" fmla="*/ 1217480 h 2666747"/>
                <a:gd name="connsiteX26" fmla="*/ 1405210 w 2741872"/>
                <a:gd name="connsiteY26" fmla="*/ 1217480 h 2666747"/>
                <a:gd name="connsiteX27" fmla="*/ 1539251 w 2741872"/>
                <a:gd name="connsiteY27" fmla="*/ 1326022 h 2666747"/>
                <a:gd name="connsiteX28" fmla="*/ 1670688 w 2741872"/>
                <a:gd name="connsiteY28" fmla="*/ 2167288 h 2666747"/>
                <a:gd name="connsiteX29" fmla="*/ 2446081 w 2741872"/>
                <a:gd name="connsiteY29" fmla="*/ 2666748 h 2666747"/>
                <a:gd name="connsiteX30" fmla="*/ 2526348 w 2741872"/>
                <a:gd name="connsiteY30" fmla="*/ 2609649 h 2666747"/>
                <a:gd name="connsiteX31" fmla="*/ 2741857 w 2741872"/>
                <a:gd name="connsiteY31" fmla="*/ 1779454 h 2666747"/>
                <a:gd name="connsiteX32" fmla="*/ 1869643 w 2741872"/>
                <a:gd name="connsiteY32" fmla="*/ 343964 h 2666747"/>
                <a:gd name="connsiteX33" fmla="*/ 1302391 w 2741872"/>
                <a:gd name="connsiteY33" fmla="*/ 137092 h 2666747"/>
                <a:gd name="connsiteX34" fmla="*/ 1439483 w 2741872"/>
                <a:gd name="connsiteY34" fmla="*/ 137092 h 2666747"/>
                <a:gd name="connsiteX35" fmla="*/ 1439483 w 2741872"/>
                <a:gd name="connsiteY35" fmla="*/ 205638 h 2666747"/>
                <a:gd name="connsiteX36" fmla="*/ 1302391 w 2741872"/>
                <a:gd name="connsiteY36" fmla="*/ 205638 h 2666747"/>
                <a:gd name="connsiteX37" fmla="*/ 1302391 w 2741872"/>
                <a:gd name="connsiteY37" fmla="*/ 274184 h 2666747"/>
                <a:gd name="connsiteX38" fmla="*/ 1439483 w 2741872"/>
                <a:gd name="connsiteY38" fmla="*/ 274184 h 2666747"/>
                <a:gd name="connsiteX39" fmla="*/ 1439483 w 2741872"/>
                <a:gd name="connsiteY39" fmla="*/ 342730 h 2666747"/>
                <a:gd name="connsiteX40" fmla="*/ 1302391 w 2741872"/>
                <a:gd name="connsiteY40" fmla="*/ 342730 h 2666747"/>
                <a:gd name="connsiteX41" fmla="*/ 1302391 w 2741872"/>
                <a:gd name="connsiteY41" fmla="*/ 411276 h 2666747"/>
                <a:gd name="connsiteX42" fmla="*/ 1439483 w 2741872"/>
                <a:gd name="connsiteY42" fmla="*/ 411276 h 2666747"/>
                <a:gd name="connsiteX43" fmla="*/ 1439483 w 2741872"/>
                <a:gd name="connsiteY43" fmla="*/ 479822 h 2666747"/>
                <a:gd name="connsiteX44" fmla="*/ 1302391 w 2741872"/>
                <a:gd name="connsiteY44" fmla="*/ 479822 h 2666747"/>
                <a:gd name="connsiteX45" fmla="*/ 1302391 w 2741872"/>
                <a:gd name="connsiteY45" fmla="*/ 548368 h 2666747"/>
                <a:gd name="connsiteX46" fmla="*/ 1439483 w 2741872"/>
                <a:gd name="connsiteY46" fmla="*/ 548368 h 2666747"/>
                <a:gd name="connsiteX47" fmla="*/ 1439483 w 2741872"/>
                <a:gd name="connsiteY47" fmla="*/ 616914 h 2666747"/>
                <a:gd name="connsiteX48" fmla="*/ 1302391 w 2741872"/>
                <a:gd name="connsiteY48" fmla="*/ 616914 h 2666747"/>
                <a:gd name="connsiteX49" fmla="*/ 2469112 w 2741872"/>
                <a:gd name="connsiteY49" fmla="*/ 2571606 h 2666747"/>
                <a:gd name="connsiteX50" fmla="*/ 2441351 w 2741872"/>
                <a:gd name="connsiteY50" fmla="*/ 2598168 h 2666747"/>
                <a:gd name="connsiteX51" fmla="*/ 1735567 w 2741872"/>
                <a:gd name="connsiteY51" fmla="*/ 2145559 h 2666747"/>
                <a:gd name="connsiteX52" fmla="*/ 1678674 w 2741872"/>
                <a:gd name="connsiteY52" fmla="*/ 1732500 h 2666747"/>
                <a:gd name="connsiteX53" fmla="*/ 1596419 w 2741872"/>
                <a:gd name="connsiteY53" fmla="*/ 1288494 h 2666747"/>
                <a:gd name="connsiteX54" fmla="*/ 1405210 w 2741872"/>
                <a:gd name="connsiteY54" fmla="*/ 1145849 h 2666747"/>
                <a:gd name="connsiteX55" fmla="*/ 1336664 w 2741872"/>
                <a:gd name="connsiteY55" fmla="*/ 1145849 h 2666747"/>
                <a:gd name="connsiteX56" fmla="*/ 1145489 w 2741872"/>
                <a:gd name="connsiteY56" fmla="*/ 1288459 h 2666747"/>
                <a:gd name="connsiteX57" fmla="*/ 1063234 w 2741872"/>
                <a:gd name="connsiteY57" fmla="*/ 1732500 h 2666747"/>
                <a:gd name="connsiteX58" fmla="*/ 1006375 w 2741872"/>
                <a:gd name="connsiteY58" fmla="*/ 2145524 h 2666747"/>
                <a:gd name="connsiteX59" fmla="*/ 300522 w 2741872"/>
                <a:gd name="connsiteY59" fmla="*/ 2598168 h 2666747"/>
                <a:gd name="connsiteX60" fmla="*/ 272761 w 2741872"/>
                <a:gd name="connsiteY60" fmla="*/ 2571606 h 2666747"/>
                <a:gd name="connsiteX61" fmla="*/ 68563 w 2741872"/>
                <a:gd name="connsiteY61" fmla="*/ 1779454 h 2666747"/>
                <a:gd name="connsiteX62" fmla="*/ 897969 w 2741872"/>
                <a:gd name="connsiteY62" fmla="*/ 407472 h 2666747"/>
                <a:gd name="connsiteX63" fmla="*/ 985845 w 2741872"/>
                <a:gd name="connsiteY63" fmla="*/ 384749 h 2666747"/>
                <a:gd name="connsiteX64" fmla="*/ 1003393 w 2741872"/>
                <a:gd name="connsiteY64" fmla="*/ 390472 h 2666747"/>
                <a:gd name="connsiteX65" fmla="*/ 1029269 w 2741872"/>
                <a:gd name="connsiteY65" fmla="*/ 595288 h 2666747"/>
                <a:gd name="connsiteX66" fmla="*/ 1059258 w 2741872"/>
                <a:gd name="connsiteY66" fmla="*/ 790164 h 2666747"/>
                <a:gd name="connsiteX67" fmla="*/ 1174415 w 2741872"/>
                <a:gd name="connsiteY67" fmla="*/ 861863 h 2666747"/>
                <a:gd name="connsiteX68" fmla="*/ 1194122 w 2741872"/>
                <a:gd name="connsiteY68" fmla="*/ 860835 h 2666747"/>
                <a:gd name="connsiteX69" fmla="*/ 1279462 w 2741872"/>
                <a:gd name="connsiteY69" fmla="*/ 797430 h 2666747"/>
                <a:gd name="connsiteX70" fmla="*/ 1302391 w 2741872"/>
                <a:gd name="connsiteY70" fmla="*/ 705852 h 2666747"/>
                <a:gd name="connsiteX71" fmla="*/ 1302391 w 2741872"/>
                <a:gd name="connsiteY71" fmla="*/ 685460 h 2666747"/>
                <a:gd name="connsiteX72" fmla="*/ 1439483 w 2741872"/>
                <a:gd name="connsiteY72" fmla="*/ 685460 h 2666747"/>
                <a:gd name="connsiteX73" fmla="*/ 1439483 w 2741872"/>
                <a:gd name="connsiteY73" fmla="*/ 706024 h 2666747"/>
                <a:gd name="connsiteX74" fmla="*/ 1462240 w 2741872"/>
                <a:gd name="connsiteY74" fmla="*/ 797053 h 2666747"/>
                <a:gd name="connsiteX75" fmla="*/ 1547683 w 2741872"/>
                <a:gd name="connsiteY75" fmla="*/ 860869 h 2666747"/>
                <a:gd name="connsiteX76" fmla="*/ 1567389 w 2741872"/>
                <a:gd name="connsiteY76" fmla="*/ 861897 h 2666747"/>
                <a:gd name="connsiteX77" fmla="*/ 1682547 w 2741872"/>
                <a:gd name="connsiteY77" fmla="*/ 790198 h 2666747"/>
                <a:gd name="connsiteX78" fmla="*/ 1712536 w 2741872"/>
                <a:gd name="connsiteY78" fmla="*/ 595322 h 2666747"/>
                <a:gd name="connsiteX79" fmla="*/ 1738446 w 2741872"/>
                <a:gd name="connsiteY79" fmla="*/ 390507 h 2666747"/>
                <a:gd name="connsiteX80" fmla="*/ 1755960 w 2741872"/>
                <a:gd name="connsiteY80" fmla="*/ 384783 h 2666747"/>
                <a:gd name="connsiteX81" fmla="*/ 1842293 w 2741872"/>
                <a:gd name="connsiteY81" fmla="*/ 406855 h 2666747"/>
                <a:gd name="connsiteX82" fmla="*/ 2673311 w 2741872"/>
                <a:gd name="connsiteY82" fmla="*/ 1779454 h 2666747"/>
                <a:gd name="connsiteX83" fmla="*/ 2469112 w 2741872"/>
                <a:gd name="connsiteY83" fmla="*/ 2571606 h 2666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</a:cxnLst>
              <a:rect l="l" t="t" r="r" b="b"/>
              <a:pathLst>
                <a:path w="2741872" h="2666747">
                  <a:moveTo>
                    <a:pt x="1869643" y="343964"/>
                  </a:moveTo>
                  <a:cubicBezTo>
                    <a:pt x="1833783" y="327780"/>
                    <a:pt x="1795240" y="318369"/>
                    <a:pt x="1755960" y="316203"/>
                  </a:cubicBezTo>
                  <a:cubicBezTo>
                    <a:pt x="1723246" y="313279"/>
                    <a:pt x="1692044" y="330536"/>
                    <a:pt x="1677132" y="359798"/>
                  </a:cubicBezTo>
                  <a:cubicBezTo>
                    <a:pt x="1637684" y="438626"/>
                    <a:pt x="1650227" y="707909"/>
                    <a:pt x="1622843" y="756474"/>
                  </a:cubicBezTo>
                  <a:cubicBezTo>
                    <a:pt x="1613888" y="779145"/>
                    <a:pt x="1591761" y="793845"/>
                    <a:pt x="1567389" y="793317"/>
                  </a:cubicBezTo>
                  <a:cubicBezTo>
                    <a:pt x="1563071" y="793317"/>
                    <a:pt x="1558650" y="793009"/>
                    <a:pt x="1554057" y="792597"/>
                  </a:cubicBezTo>
                  <a:cubicBezTo>
                    <a:pt x="1508029" y="788279"/>
                    <a:pt x="1508029" y="685460"/>
                    <a:pt x="1508029" y="685460"/>
                  </a:cubicBezTo>
                  <a:lnTo>
                    <a:pt x="1508029" y="0"/>
                  </a:lnTo>
                  <a:lnTo>
                    <a:pt x="1439483" y="0"/>
                  </a:lnTo>
                  <a:lnTo>
                    <a:pt x="1439483" y="68546"/>
                  </a:lnTo>
                  <a:lnTo>
                    <a:pt x="1302391" y="68546"/>
                  </a:lnTo>
                  <a:lnTo>
                    <a:pt x="1302391" y="0"/>
                  </a:lnTo>
                  <a:lnTo>
                    <a:pt x="1233845" y="0"/>
                  </a:lnTo>
                  <a:lnTo>
                    <a:pt x="1233845" y="685700"/>
                  </a:lnTo>
                  <a:cubicBezTo>
                    <a:pt x="1233845" y="688202"/>
                    <a:pt x="1233262" y="788348"/>
                    <a:pt x="1187816" y="792597"/>
                  </a:cubicBezTo>
                  <a:cubicBezTo>
                    <a:pt x="1183223" y="793009"/>
                    <a:pt x="1178768" y="793317"/>
                    <a:pt x="1174484" y="793317"/>
                  </a:cubicBezTo>
                  <a:cubicBezTo>
                    <a:pt x="1150112" y="793845"/>
                    <a:pt x="1127986" y="779145"/>
                    <a:pt x="1119030" y="756474"/>
                  </a:cubicBezTo>
                  <a:cubicBezTo>
                    <a:pt x="1091612" y="707909"/>
                    <a:pt x="1104190" y="438660"/>
                    <a:pt x="1064742" y="359798"/>
                  </a:cubicBezTo>
                  <a:cubicBezTo>
                    <a:pt x="1049830" y="330536"/>
                    <a:pt x="1018627" y="313279"/>
                    <a:pt x="985914" y="316203"/>
                  </a:cubicBezTo>
                  <a:cubicBezTo>
                    <a:pt x="946634" y="318372"/>
                    <a:pt x="908090" y="327787"/>
                    <a:pt x="872230" y="343964"/>
                  </a:cubicBezTo>
                  <a:cubicBezTo>
                    <a:pt x="362145" y="565847"/>
                    <a:pt x="17" y="1124669"/>
                    <a:pt x="17" y="1779454"/>
                  </a:cubicBezTo>
                  <a:cubicBezTo>
                    <a:pt x="-1278" y="2070182"/>
                    <a:pt x="72984" y="2356259"/>
                    <a:pt x="215525" y="2609649"/>
                  </a:cubicBezTo>
                  <a:cubicBezTo>
                    <a:pt x="222825" y="2619314"/>
                    <a:pt x="260320" y="2666748"/>
                    <a:pt x="295793" y="2666748"/>
                  </a:cubicBezTo>
                  <a:cubicBezTo>
                    <a:pt x="554554" y="2666748"/>
                    <a:pt x="992460" y="2403840"/>
                    <a:pt x="1071322" y="2167219"/>
                  </a:cubicBezTo>
                  <a:cubicBezTo>
                    <a:pt x="1150184" y="1930598"/>
                    <a:pt x="1114849" y="1460681"/>
                    <a:pt x="1202793" y="1325954"/>
                  </a:cubicBezTo>
                  <a:cubicBezTo>
                    <a:pt x="1234009" y="1275823"/>
                    <a:pt x="1281152" y="1237626"/>
                    <a:pt x="1336664" y="1217480"/>
                  </a:cubicBezTo>
                  <a:cubicBezTo>
                    <a:pt x="1358784" y="1209323"/>
                    <a:pt x="1383090" y="1209323"/>
                    <a:pt x="1405210" y="1217480"/>
                  </a:cubicBezTo>
                  <a:cubicBezTo>
                    <a:pt x="1460797" y="1237605"/>
                    <a:pt x="1508008" y="1275833"/>
                    <a:pt x="1539251" y="1326022"/>
                  </a:cubicBezTo>
                  <a:cubicBezTo>
                    <a:pt x="1627162" y="1460750"/>
                    <a:pt x="1591826" y="1930701"/>
                    <a:pt x="1670688" y="2167288"/>
                  </a:cubicBezTo>
                  <a:cubicBezTo>
                    <a:pt x="1749551" y="2403874"/>
                    <a:pt x="2187320" y="2666748"/>
                    <a:pt x="2446081" y="2666748"/>
                  </a:cubicBezTo>
                  <a:cubicBezTo>
                    <a:pt x="2481519" y="2666748"/>
                    <a:pt x="2519048" y="2619314"/>
                    <a:pt x="2526348" y="2609649"/>
                  </a:cubicBezTo>
                  <a:cubicBezTo>
                    <a:pt x="2668872" y="2356252"/>
                    <a:pt x="2743135" y="2070178"/>
                    <a:pt x="2741857" y="1779454"/>
                  </a:cubicBezTo>
                  <a:cubicBezTo>
                    <a:pt x="2741857" y="1124669"/>
                    <a:pt x="2379694" y="565847"/>
                    <a:pt x="1869643" y="343964"/>
                  </a:cubicBezTo>
                  <a:close/>
                  <a:moveTo>
                    <a:pt x="1302391" y="137092"/>
                  </a:moveTo>
                  <a:lnTo>
                    <a:pt x="1439483" y="137092"/>
                  </a:lnTo>
                  <a:lnTo>
                    <a:pt x="1439483" y="205638"/>
                  </a:lnTo>
                  <a:lnTo>
                    <a:pt x="1302391" y="205638"/>
                  </a:lnTo>
                  <a:close/>
                  <a:moveTo>
                    <a:pt x="1302391" y="274184"/>
                  </a:moveTo>
                  <a:lnTo>
                    <a:pt x="1439483" y="274184"/>
                  </a:lnTo>
                  <a:lnTo>
                    <a:pt x="1439483" y="342730"/>
                  </a:lnTo>
                  <a:lnTo>
                    <a:pt x="1302391" y="342730"/>
                  </a:lnTo>
                  <a:close/>
                  <a:moveTo>
                    <a:pt x="1302391" y="411276"/>
                  </a:moveTo>
                  <a:lnTo>
                    <a:pt x="1439483" y="411276"/>
                  </a:lnTo>
                  <a:lnTo>
                    <a:pt x="1439483" y="479822"/>
                  </a:lnTo>
                  <a:lnTo>
                    <a:pt x="1302391" y="479822"/>
                  </a:lnTo>
                  <a:close/>
                  <a:moveTo>
                    <a:pt x="1302391" y="548368"/>
                  </a:moveTo>
                  <a:lnTo>
                    <a:pt x="1439483" y="548368"/>
                  </a:lnTo>
                  <a:lnTo>
                    <a:pt x="1439483" y="616914"/>
                  </a:lnTo>
                  <a:lnTo>
                    <a:pt x="1302391" y="616914"/>
                  </a:lnTo>
                  <a:close/>
                  <a:moveTo>
                    <a:pt x="2469112" y="2571606"/>
                  </a:moveTo>
                  <a:cubicBezTo>
                    <a:pt x="2461277" y="2581833"/>
                    <a:pt x="2451914" y="2590792"/>
                    <a:pt x="2441351" y="2598168"/>
                  </a:cubicBezTo>
                  <a:cubicBezTo>
                    <a:pt x="2195168" y="2594946"/>
                    <a:pt x="1801406" y="2343142"/>
                    <a:pt x="1735567" y="2145559"/>
                  </a:cubicBezTo>
                  <a:cubicBezTo>
                    <a:pt x="1701294" y="2042362"/>
                    <a:pt x="1689744" y="1884844"/>
                    <a:pt x="1678674" y="1732500"/>
                  </a:cubicBezTo>
                  <a:cubicBezTo>
                    <a:pt x="1664759" y="1540571"/>
                    <a:pt x="1652729" y="1374656"/>
                    <a:pt x="1596419" y="1288494"/>
                  </a:cubicBezTo>
                  <a:cubicBezTo>
                    <a:pt x="1553005" y="1218484"/>
                    <a:pt x="1484685" y="1167517"/>
                    <a:pt x="1405210" y="1145849"/>
                  </a:cubicBezTo>
                  <a:cubicBezTo>
                    <a:pt x="1382658" y="1140633"/>
                    <a:pt x="1359215" y="1140633"/>
                    <a:pt x="1336664" y="1145849"/>
                  </a:cubicBezTo>
                  <a:cubicBezTo>
                    <a:pt x="1257205" y="1167513"/>
                    <a:pt x="1188899" y="1218467"/>
                    <a:pt x="1145489" y="1288459"/>
                  </a:cubicBezTo>
                  <a:cubicBezTo>
                    <a:pt x="1089247" y="1374622"/>
                    <a:pt x="1077217" y="1540469"/>
                    <a:pt x="1063234" y="1732500"/>
                  </a:cubicBezTo>
                  <a:cubicBezTo>
                    <a:pt x="1052198" y="1884809"/>
                    <a:pt x="1040751" y="2042328"/>
                    <a:pt x="1006375" y="2145524"/>
                  </a:cubicBezTo>
                  <a:cubicBezTo>
                    <a:pt x="940468" y="2343142"/>
                    <a:pt x="546671" y="2594946"/>
                    <a:pt x="300522" y="2598168"/>
                  </a:cubicBezTo>
                  <a:cubicBezTo>
                    <a:pt x="289959" y="2590792"/>
                    <a:pt x="280596" y="2581833"/>
                    <a:pt x="272761" y="2571606"/>
                  </a:cubicBezTo>
                  <a:cubicBezTo>
                    <a:pt x="137750" y="2329491"/>
                    <a:pt x="67421" y="2056665"/>
                    <a:pt x="68563" y="1779454"/>
                  </a:cubicBezTo>
                  <a:cubicBezTo>
                    <a:pt x="68563" y="1174639"/>
                    <a:pt x="402519" y="623015"/>
                    <a:pt x="897969" y="407472"/>
                  </a:cubicBezTo>
                  <a:cubicBezTo>
                    <a:pt x="925604" y="394530"/>
                    <a:pt x="955401" y="386826"/>
                    <a:pt x="985845" y="384749"/>
                  </a:cubicBezTo>
                  <a:cubicBezTo>
                    <a:pt x="1000514" y="384749"/>
                    <a:pt x="1002056" y="387799"/>
                    <a:pt x="1003393" y="390472"/>
                  </a:cubicBezTo>
                  <a:cubicBezTo>
                    <a:pt x="1018542" y="420804"/>
                    <a:pt x="1024985" y="525816"/>
                    <a:pt x="1029269" y="595288"/>
                  </a:cubicBezTo>
                  <a:cubicBezTo>
                    <a:pt x="1035644" y="699718"/>
                    <a:pt x="1039894" y="755857"/>
                    <a:pt x="1059258" y="790164"/>
                  </a:cubicBezTo>
                  <a:cubicBezTo>
                    <a:pt x="1080559" y="834311"/>
                    <a:pt x="1125398" y="862230"/>
                    <a:pt x="1174415" y="861863"/>
                  </a:cubicBezTo>
                  <a:cubicBezTo>
                    <a:pt x="1180756" y="861863"/>
                    <a:pt x="1187336" y="861486"/>
                    <a:pt x="1194122" y="860835"/>
                  </a:cubicBezTo>
                  <a:cubicBezTo>
                    <a:pt x="1232018" y="856880"/>
                    <a:pt x="1264738" y="832570"/>
                    <a:pt x="1279462" y="797430"/>
                  </a:cubicBezTo>
                  <a:cubicBezTo>
                    <a:pt x="1291992" y="768339"/>
                    <a:pt x="1299735" y="737414"/>
                    <a:pt x="1302391" y="705852"/>
                  </a:cubicBezTo>
                  <a:lnTo>
                    <a:pt x="1302391" y="685460"/>
                  </a:lnTo>
                  <a:lnTo>
                    <a:pt x="1439483" y="685460"/>
                  </a:lnTo>
                  <a:lnTo>
                    <a:pt x="1439483" y="706024"/>
                  </a:lnTo>
                  <a:cubicBezTo>
                    <a:pt x="1442180" y="737384"/>
                    <a:pt x="1449864" y="768113"/>
                    <a:pt x="1462240" y="797053"/>
                  </a:cubicBezTo>
                  <a:cubicBezTo>
                    <a:pt x="1476888" y="832364"/>
                    <a:pt x="1509667" y="856846"/>
                    <a:pt x="1547683" y="860869"/>
                  </a:cubicBezTo>
                  <a:cubicBezTo>
                    <a:pt x="1554537" y="861520"/>
                    <a:pt x="1561015" y="861897"/>
                    <a:pt x="1567389" y="861897"/>
                  </a:cubicBezTo>
                  <a:cubicBezTo>
                    <a:pt x="1616407" y="862264"/>
                    <a:pt x="1661246" y="834345"/>
                    <a:pt x="1682547" y="790198"/>
                  </a:cubicBezTo>
                  <a:cubicBezTo>
                    <a:pt x="1701911" y="755925"/>
                    <a:pt x="1706161" y="699752"/>
                    <a:pt x="1712536" y="595322"/>
                  </a:cubicBezTo>
                  <a:cubicBezTo>
                    <a:pt x="1716820" y="525851"/>
                    <a:pt x="1723263" y="420838"/>
                    <a:pt x="1738446" y="390507"/>
                  </a:cubicBezTo>
                  <a:cubicBezTo>
                    <a:pt x="1739749" y="387833"/>
                    <a:pt x="1741291" y="384783"/>
                    <a:pt x="1755960" y="384783"/>
                  </a:cubicBezTo>
                  <a:cubicBezTo>
                    <a:pt x="1785853" y="386750"/>
                    <a:pt x="1815125" y="394232"/>
                    <a:pt x="1842293" y="406855"/>
                  </a:cubicBezTo>
                  <a:cubicBezTo>
                    <a:pt x="2339355" y="623049"/>
                    <a:pt x="2673311" y="1174639"/>
                    <a:pt x="2673311" y="1779454"/>
                  </a:cubicBezTo>
                  <a:cubicBezTo>
                    <a:pt x="2674449" y="2056665"/>
                    <a:pt x="2604120" y="2329491"/>
                    <a:pt x="2469112" y="2571606"/>
                  </a:cubicBezTo>
                  <a:close/>
                </a:path>
              </a:pathLst>
            </a:custGeom>
            <a:solidFill>
              <a:srgbClr val="000000"/>
            </a:solidFill>
            <a:ln w="3423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</p:grpSp>
      <p:pic>
        <p:nvPicPr>
          <p:cNvPr id="8" name="Picture 7">
            <a:extLst>
              <a:ext uri="{FF2B5EF4-FFF2-40B4-BE49-F238E27FC236}">
                <a16:creationId xmlns:a16="http://schemas.microsoft.com/office/drawing/2014/main" id="{CB2FB431-E327-4336-9E0B-6DEBACE13DF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588" t="963" r="588" b="963"/>
          <a:stretch/>
        </p:blipFill>
        <p:spPr>
          <a:xfrm>
            <a:off x="6501475" y="1376362"/>
            <a:ext cx="4938972" cy="4356000"/>
          </a:xfrm>
          <a:prstGeom prst="rect">
            <a:avLst/>
          </a:prstGeom>
          <a:ln w="19050">
            <a:solidFill>
              <a:schemeClr val="accent4"/>
            </a:solidFill>
          </a:ln>
        </p:spPr>
      </p:pic>
      <p:sp>
        <p:nvSpPr>
          <p:cNvPr id="2" name="Oval 1">
            <a:extLst>
              <a:ext uri="{FF2B5EF4-FFF2-40B4-BE49-F238E27FC236}">
                <a16:creationId xmlns:a16="http://schemas.microsoft.com/office/drawing/2014/main" id="{CB7D3EC9-6469-8A62-B245-DAE717F550FC}"/>
              </a:ext>
            </a:extLst>
          </p:cNvPr>
          <p:cNvSpPr>
            <a:spLocks noChangeAspect="1"/>
          </p:cNvSpPr>
          <p:nvPr/>
        </p:nvSpPr>
        <p:spPr>
          <a:xfrm>
            <a:off x="8788106" y="3324412"/>
            <a:ext cx="907144" cy="907144"/>
          </a:xfrm>
          <a:prstGeom prst="ellipse">
            <a:avLst/>
          </a:prstGeom>
          <a:noFill/>
          <a:ln w="1016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3870192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34C9F26-6062-4DB7-8393-89F0477E866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Clinical relevance of mucus plugging in severe asthma</a:t>
            </a:r>
          </a:p>
        </p:txBody>
      </p:sp>
      <p:sp>
        <p:nvSpPr>
          <p:cNvPr id="156" name="Content Placeholder 155">
            <a:extLst>
              <a:ext uri="{FF2B5EF4-FFF2-40B4-BE49-F238E27FC236}">
                <a16:creationId xmlns:a16="http://schemas.microsoft.com/office/drawing/2014/main" id="{65A8FB0F-7237-E94A-CA89-0B3F90670C40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/>
              <a:t>T2, type 2</a:t>
            </a:r>
            <a:br>
              <a:rPr lang="en-GB"/>
            </a:br>
            <a:r>
              <a:rPr lang="en-GB"/>
              <a:t>1. Dunican EM, et al. J Clin Invest 2018;128:997–1009; 2. Hearn AP, et al. J Allergy Clin Immunol Pract 2022;10:1102–1103; 3. Svenningsen S, et al. Chest 2019;155:1178–1189; </a:t>
            </a:r>
            <a:br>
              <a:rPr lang="en-GB"/>
            </a:br>
            <a:r>
              <a:rPr lang="en-GB"/>
              <a:t>4. Tang M, et al. Am J Respir Crit Care Med 2022;205:1036–1045; 5. Chan R, et al. J Allergy Clin Immunol Pract 2023;11:195–199</a:t>
            </a:r>
          </a:p>
        </p:txBody>
      </p: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1B12DF21-8A38-2154-E955-493FF70ABE03}"/>
              </a:ext>
            </a:extLst>
          </p:cNvPr>
          <p:cNvGrpSpPr/>
          <p:nvPr/>
        </p:nvGrpSpPr>
        <p:grpSpPr>
          <a:xfrm>
            <a:off x="5192847" y="3023333"/>
            <a:ext cx="1806307" cy="1818858"/>
            <a:chOff x="3633858" y="3468813"/>
            <a:chExt cx="1806307" cy="1818858"/>
          </a:xfrm>
        </p:grpSpPr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74978CB6-51F0-739A-8472-AB4C4524AA7D}"/>
                </a:ext>
              </a:extLst>
            </p:cNvPr>
            <p:cNvGrpSpPr>
              <a:grpSpLocks/>
            </p:cNvGrpSpPr>
            <p:nvPr/>
          </p:nvGrpSpPr>
          <p:grpSpPr>
            <a:xfrm>
              <a:off x="3633858" y="3468813"/>
              <a:ext cx="1806307" cy="1818858"/>
              <a:chOff x="1017462" y="3042065"/>
              <a:chExt cx="2092128" cy="2104473"/>
            </a:xfrm>
          </p:grpSpPr>
          <p:grpSp>
            <p:nvGrpSpPr>
              <p:cNvPr id="139" name="Graphic 6837">
                <a:extLst>
                  <a:ext uri="{FF2B5EF4-FFF2-40B4-BE49-F238E27FC236}">
                    <a16:creationId xmlns:a16="http://schemas.microsoft.com/office/drawing/2014/main" id="{BB1E3EEB-BF1A-A899-DFB7-A967219BF991}"/>
                  </a:ext>
                </a:extLst>
              </p:cNvPr>
              <p:cNvGrpSpPr/>
              <p:nvPr/>
            </p:nvGrpSpPr>
            <p:grpSpPr>
              <a:xfrm>
                <a:off x="1880820" y="3042065"/>
                <a:ext cx="347631" cy="1010310"/>
                <a:chOff x="1706268" y="2845360"/>
                <a:chExt cx="317712" cy="923356"/>
              </a:xfrm>
              <a:solidFill>
                <a:schemeClr val="bg2">
                  <a:lumMod val="40000"/>
                  <a:lumOff val="60000"/>
                </a:schemeClr>
              </a:solidFill>
            </p:grpSpPr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E746D9F3-CA4A-DEB7-2EDD-4073D4EDA911}"/>
                    </a:ext>
                  </a:extLst>
                </p:cNvPr>
                <p:cNvSpPr/>
                <p:nvPr/>
              </p:nvSpPr>
              <p:spPr>
                <a:xfrm>
                  <a:off x="1706268" y="2845360"/>
                  <a:ext cx="317712" cy="923356"/>
                </a:xfrm>
                <a:custGeom>
                  <a:avLst/>
                  <a:gdLst>
                    <a:gd name="connsiteX0" fmla="*/ 317471 w 317712"/>
                    <a:gd name="connsiteY0" fmla="*/ 819405 h 923356"/>
                    <a:gd name="connsiteX1" fmla="*/ 260781 w 317712"/>
                    <a:gd name="connsiteY1" fmla="*/ 923357 h 923356"/>
                    <a:gd name="connsiteX2" fmla="*/ 215937 w 317712"/>
                    <a:gd name="connsiteY2" fmla="*/ 876095 h 923356"/>
                    <a:gd name="connsiteX3" fmla="*/ 199860 w 317712"/>
                    <a:gd name="connsiteY3" fmla="*/ 869447 h 923356"/>
                    <a:gd name="connsiteX4" fmla="*/ 184872 w 317712"/>
                    <a:gd name="connsiteY4" fmla="*/ 841888 h 923356"/>
                    <a:gd name="connsiteX5" fmla="*/ 184872 w 317712"/>
                    <a:gd name="connsiteY5" fmla="*/ 841888 h 923356"/>
                    <a:gd name="connsiteX6" fmla="*/ 178103 w 317712"/>
                    <a:gd name="connsiteY6" fmla="*/ 800307 h 923356"/>
                    <a:gd name="connsiteX7" fmla="*/ 116578 w 317712"/>
                    <a:gd name="connsiteY7" fmla="*/ 802725 h 923356"/>
                    <a:gd name="connsiteX8" fmla="*/ 108117 w 317712"/>
                    <a:gd name="connsiteY8" fmla="*/ 830888 h 923356"/>
                    <a:gd name="connsiteX9" fmla="*/ 90711 w 317712"/>
                    <a:gd name="connsiteY9" fmla="*/ 852162 h 923356"/>
                    <a:gd name="connsiteX10" fmla="*/ 88173 w 317712"/>
                    <a:gd name="connsiteY10" fmla="*/ 854580 h 923356"/>
                    <a:gd name="connsiteX11" fmla="*/ 55174 w 317712"/>
                    <a:gd name="connsiteY11" fmla="*/ 892413 h 923356"/>
                    <a:gd name="connsiteX12" fmla="*/ 781 w 317712"/>
                    <a:gd name="connsiteY12" fmla="*/ 778912 h 923356"/>
                    <a:gd name="connsiteX13" fmla="*/ 12143 w 317712"/>
                    <a:gd name="connsiteY13" fmla="*/ 756430 h 923356"/>
                    <a:gd name="connsiteX14" fmla="*/ 38373 w 317712"/>
                    <a:gd name="connsiteY14" fmla="*/ 743496 h 923356"/>
                    <a:gd name="connsiteX15" fmla="*/ 38614 w 317712"/>
                    <a:gd name="connsiteY15" fmla="*/ 743496 h 923356"/>
                    <a:gd name="connsiteX16" fmla="*/ 50460 w 317712"/>
                    <a:gd name="connsiteY16" fmla="*/ 695388 h 923356"/>
                    <a:gd name="connsiteX17" fmla="*/ 57471 w 317712"/>
                    <a:gd name="connsiteY17" fmla="*/ 686807 h 923356"/>
                    <a:gd name="connsiteX18" fmla="*/ 52636 w 317712"/>
                    <a:gd name="connsiteY18" fmla="*/ 659126 h 923356"/>
                    <a:gd name="connsiteX19" fmla="*/ 59767 w 317712"/>
                    <a:gd name="connsiteY19" fmla="*/ 641962 h 923356"/>
                    <a:gd name="connsiteX20" fmla="*/ 53723 w 317712"/>
                    <a:gd name="connsiteY20" fmla="*/ 603282 h 923356"/>
                    <a:gd name="connsiteX21" fmla="*/ 57108 w 317712"/>
                    <a:gd name="connsiteY21" fmla="*/ 581767 h 923356"/>
                    <a:gd name="connsiteX22" fmla="*/ 57471 w 317712"/>
                    <a:gd name="connsiteY22" fmla="*/ 580558 h 923356"/>
                    <a:gd name="connsiteX23" fmla="*/ 54328 w 317712"/>
                    <a:gd name="connsiteY23" fmla="*/ 537648 h 923356"/>
                    <a:gd name="connsiteX24" fmla="*/ 58679 w 317712"/>
                    <a:gd name="connsiteY24" fmla="*/ 516374 h 923356"/>
                    <a:gd name="connsiteX25" fmla="*/ 59888 w 317712"/>
                    <a:gd name="connsiteY25" fmla="*/ 512143 h 923356"/>
                    <a:gd name="connsiteX26" fmla="*/ 57712 w 317712"/>
                    <a:gd name="connsiteY26" fmla="*/ 458113 h 923356"/>
                    <a:gd name="connsiteX27" fmla="*/ 59888 w 317712"/>
                    <a:gd name="connsiteY27" fmla="*/ 450618 h 923356"/>
                    <a:gd name="connsiteX28" fmla="*/ 56383 w 317712"/>
                    <a:gd name="connsiteY28" fmla="*/ 444817 h 923356"/>
                    <a:gd name="connsiteX29" fmla="*/ 59888 w 317712"/>
                    <a:gd name="connsiteY29" fmla="*/ 383050 h 923356"/>
                    <a:gd name="connsiteX30" fmla="*/ 62306 w 317712"/>
                    <a:gd name="connsiteY30" fmla="*/ 374951 h 923356"/>
                    <a:gd name="connsiteX31" fmla="*/ 58921 w 317712"/>
                    <a:gd name="connsiteY31" fmla="*/ 370963 h 923356"/>
                    <a:gd name="connsiteX32" fmla="*/ 62306 w 317712"/>
                    <a:gd name="connsiteY32" fmla="*/ 315844 h 923356"/>
                    <a:gd name="connsiteX33" fmla="*/ 55295 w 317712"/>
                    <a:gd name="connsiteY33" fmla="*/ 288889 h 923356"/>
                    <a:gd name="connsiteX34" fmla="*/ 55657 w 317712"/>
                    <a:gd name="connsiteY34" fmla="*/ 278494 h 923356"/>
                    <a:gd name="connsiteX35" fmla="*/ 59888 w 317712"/>
                    <a:gd name="connsiteY35" fmla="*/ 247308 h 923356"/>
                    <a:gd name="connsiteX36" fmla="*/ 55416 w 317712"/>
                    <a:gd name="connsiteY36" fmla="*/ 206453 h 923356"/>
                    <a:gd name="connsiteX37" fmla="*/ 57592 w 317712"/>
                    <a:gd name="connsiteY37" fmla="*/ 189531 h 923356"/>
                    <a:gd name="connsiteX38" fmla="*/ 59888 w 317712"/>
                    <a:gd name="connsiteY38" fmla="*/ 176476 h 923356"/>
                    <a:gd name="connsiteX39" fmla="*/ 57833 w 317712"/>
                    <a:gd name="connsiteY39" fmla="*/ 120270 h 923356"/>
                    <a:gd name="connsiteX40" fmla="*/ 59163 w 317712"/>
                    <a:gd name="connsiteY40" fmla="*/ 109874 h 923356"/>
                    <a:gd name="connsiteX41" fmla="*/ 59767 w 317712"/>
                    <a:gd name="connsiteY41" fmla="*/ 105644 h 923356"/>
                    <a:gd name="connsiteX42" fmla="*/ 57471 w 317712"/>
                    <a:gd name="connsiteY42" fmla="*/ 53668 h 923356"/>
                    <a:gd name="connsiteX43" fmla="*/ 56625 w 317712"/>
                    <a:gd name="connsiteY43" fmla="*/ 51371 h 923356"/>
                    <a:gd name="connsiteX44" fmla="*/ 54932 w 317712"/>
                    <a:gd name="connsiteY44" fmla="*/ 34691 h 923356"/>
                    <a:gd name="connsiteX45" fmla="*/ 59888 w 317712"/>
                    <a:gd name="connsiteY45" fmla="*/ 1692 h 923356"/>
                    <a:gd name="connsiteX46" fmla="*/ 215332 w 317712"/>
                    <a:gd name="connsiteY46" fmla="*/ 0 h 923356"/>
                    <a:gd name="connsiteX47" fmla="*/ 214486 w 317712"/>
                    <a:gd name="connsiteY47" fmla="*/ 27680 h 923356"/>
                    <a:gd name="connsiteX48" fmla="*/ 213519 w 317712"/>
                    <a:gd name="connsiteY48" fmla="*/ 29977 h 923356"/>
                    <a:gd name="connsiteX49" fmla="*/ 214970 w 317712"/>
                    <a:gd name="connsiteY49" fmla="*/ 54877 h 923356"/>
                    <a:gd name="connsiteX50" fmla="*/ 214970 w 317712"/>
                    <a:gd name="connsiteY50" fmla="*/ 54877 h 923356"/>
                    <a:gd name="connsiteX51" fmla="*/ 215937 w 317712"/>
                    <a:gd name="connsiteY51" fmla="*/ 70107 h 923356"/>
                    <a:gd name="connsiteX52" fmla="*/ 222706 w 317712"/>
                    <a:gd name="connsiteY52" fmla="*/ 102743 h 923356"/>
                    <a:gd name="connsiteX53" fmla="*/ 223189 w 317712"/>
                    <a:gd name="connsiteY53" fmla="*/ 118577 h 923356"/>
                    <a:gd name="connsiteX54" fmla="*/ 222947 w 317712"/>
                    <a:gd name="connsiteY54" fmla="*/ 129214 h 923356"/>
                    <a:gd name="connsiteX55" fmla="*/ 218233 w 317712"/>
                    <a:gd name="connsiteY55" fmla="*/ 176597 h 923356"/>
                    <a:gd name="connsiteX56" fmla="*/ 223310 w 317712"/>
                    <a:gd name="connsiteY56" fmla="*/ 190377 h 923356"/>
                    <a:gd name="connsiteX57" fmla="*/ 224156 w 317712"/>
                    <a:gd name="connsiteY57" fmla="*/ 203068 h 923356"/>
                    <a:gd name="connsiteX58" fmla="*/ 220530 w 317712"/>
                    <a:gd name="connsiteY58" fmla="*/ 233287 h 923356"/>
                    <a:gd name="connsiteX59" fmla="*/ 226332 w 317712"/>
                    <a:gd name="connsiteY59" fmla="*/ 273538 h 923356"/>
                    <a:gd name="connsiteX60" fmla="*/ 225727 w 317712"/>
                    <a:gd name="connsiteY60" fmla="*/ 285867 h 923356"/>
                    <a:gd name="connsiteX61" fmla="*/ 225244 w 317712"/>
                    <a:gd name="connsiteY61" fmla="*/ 292394 h 923356"/>
                    <a:gd name="connsiteX62" fmla="*/ 222947 w 317712"/>
                    <a:gd name="connsiteY62" fmla="*/ 351502 h 923356"/>
                    <a:gd name="connsiteX63" fmla="*/ 225365 w 317712"/>
                    <a:gd name="connsiteY63" fmla="*/ 362622 h 923356"/>
                    <a:gd name="connsiteX64" fmla="*/ 226573 w 317712"/>
                    <a:gd name="connsiteY64" fmla="*/ 377248 h 923356"/>
                    <a:gd name="connsiteX65" fmla="*/ 225244 w 317712"/>
                    <a:gd name="connsiteY65" fmla="*/ 431883 h 923356"/>
                    <a:gd name="connsiteX66" fmla="*/ 226453 w 317712"/>
                    <a:gd name="connsiteY66" fmla="*/ 439619 h 923356"/>
                    <a:gd name="connsiteX67" fmla="*/ 228024 w 317712"/>
                    <a:gd name="connsiteY67" fmla="*/ 455333 h 923356"/>
                    <a:gd name="connsiteX68" fmla="*/ 230079 w 317712"/>
                    <a:gd name="connsiteY68" fmla="*/ 510935 h 923356"/>
                    <a:gd name="connsiteX69" fmla="*/ 230079 w 317712"/>
                    <a:gd name="connsiteY69" fmla="*/ 512264 h 923356"/>
                    <a:gd name="connsiteX70" fmla="*/ 233222 w 317712"/>
                    <a:gd name="connsiteY70" fmla="*/ 526044 h 923356"/>
                    <a:gd name="connsiteX71" fmla="*/ 232617 w 317712"/>
                    <a:gd name="connsiteY71" fmla="*/ 576811 h 923356"/>
                    <a:gd name="connsiteX72" fmla="*/ 230200 w 317712"/>
                    <a:gd name="connsiteY72" fmla="*/ 597360 h 923356"/>
                    <a:gd name="connsiteX73" fmla="*/ 230925 w 317712"/>
                    <a:gd name="connsiteY73" fmla="*/ 598931 h 923356"/>
                    <a:gd name="connsiteX74" fmla="*/ 241078 w 317712"/>
                    <a:gd name="connsiteY74" fmla="*/ 659489 h 923356"/>
                    <a:gd name="connsiteX75" fmla="*/ 243979 w 317712"/>
                    <a:gd name="connsiteY75" fmla="*/ 693938 h 923356"/>
                    <a:gd name="connsiteX76" fmla="*/ 244463 w 317712"/>
                    <a:gd name="connsiteY76" fmla="*/ 701311 h 923356"/>
                    <a:gd name="connsiteX77" fmla="*/ 272022 w 317712"/>
                    <a:gd name="connsiteY77" fmla="*/ 747848 h 923356"/>
                    <a:gd name="connsiteX78" fmla="*/ 277461 w 317712"/>
                    <a:gd name="connsiteY78" fmla="*/ 750991 h 923356"/>
                    <a:gd name="connsiteX79" fmla="*/ 294988 w 317712"/>
                    <a:gd name="connsiteY79" fmla="*/ 766704 h 923356"/>
                    <a:gd name="connsiteX80" fmla="*/ 317713 w 317712"/>
                    <a:gd name="connsiteY80" fmla="*/ 819647 h 9233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</a:cxnLst>
                  <a:rect l="l" t="t" r="r" b="b"/>
                  <a:pathLst>
                    <a:path w="317712" h="923356">
                      <a:moveTo>
                        <a:pt x="317471" y="819405"/>
                      </a:moveTo>
                      <a:cubicBezTo>
                        <a:pt x="315174" y="850107"/>
                        <a:pt x="260781" y="923357"/>
                        <a:pt x="260781" y="923357"/>
                      </a:cubicBezTo>
                      <a:cubicBezTo>
                        <a:pt x="234793" y="921060"/>
                        <a:pt x="215937" y="876095"/>
                        <a:pt x="215937" y="876095"/>
                      </a:cubicBezTo>
                      <a:cubicBezTo>
                        <a:pt x="209530" y="876095"/>
                        <a:pt x="204212" y="873678"/>
                        <a:pt x="199860" y="869447"/>
                      </a:cubicBezTo>
                      <a:cubicBezTo>
                        <a:pt x="192850" y="863162"/>
                        <a:pt x="188015" y="852767"/>
                        <a:pt x="184872" y="841888"/>
                      </a:cubicBezTo>
                      <a:lnTo>
                        <a:pt x="184872" y="841888"/>
                      </a:lnTo>
                      <a:cubicBezTo>
                        <a:pt x="178828" y="821702"/>
                        <a:pt x="178103" y="800307"/>
                        <a:pt x="178103" y="800307"/>
                      </a:cubicBezTo>
                      <a:cubicBezTo>
                        <a:pt x="159126" y="814449"/>
                        <a:pt x="116578" y="802725"/>
                        <a:pt x="116578" y="802725"/>
                      </a:cubicBezTo>
                      <a:cubicBezTo>
                        <a:pt x="118512" y="811427"/>
                        <a:pt x="114160" y="821823"/>
                        <a:pt x="108117" y="830888"/>
                      </a:cubicBezTo>
                      <a:cubicBezTo>
                        <a:pt x="102194" y="840317"/>
                        <a:pt x="94579" y="848294"/>
                        <a:pt x="90711" y="852162"/>
                      </a:cubicBezTo>
                      <a:cubicBezTo>
                        <a:pt x="89140" y="853733"/>
                        <a:pt x="88173" y="854580"/>
                        <a:pt x="88173" y="854580"/>
                      </a:cubicBezTo>
                      <a:cubicBezTo>
                        <a:pt x="90590" y="885403"/>
                        <a:pt x="55174" y="892413"/>
                        <a:pt x="55174" y="892413"/>
                      </a:cubicBezTo>
                      <a:lnTo>
                        <a:pt x="781" y="778912"/>
                      </a:lnTo>
                      <a:cubicBezTo>
                        <a:pt x="-2241" y="769968"/>
                        <a:pt x="3923" y="762232"/>
                        <a:pt x="12143" y="756430"/>
                      </a:cubicBezTo>
                      <a:cubicBezTo>
                        <a:pt x="22538" y="748694"/>
                        <a:pt x="36318" y="744222"/>
                        <a:pt x="38373" y="743496"/>
                      </a:cubicBezTo>
                      <a:cubicBezTo>
                        <a:pt x="38373" y="743496"/>
                        <a:pt x="38614" y="743496"/>
                        <a:pt x="38614" y="743496"/>
                      </a:cubicBezTo>
                      <a:cubicBezTo>
                        <a:pt x="28823" y="728750"/>
                        <a:pt x="41757" y="707234"/>
                        <a:pt x="50460" y="695388"/>
                      </a:cubicBezTo>
                      <a:cubicBezTo>
                        <a:pt x="54449" y="690070"/>
                        <a:pt x="57471" y="686807"/>
                        <a:pt x="57471" y="686807"/>
                      </a:cubicBezTo>
                      <a:cubicBezTo>
                        <a:pt x="48889" y="680763"/>
                        <a:pt x="49735" y="669159"/>
                        <a:pt x="52636" y="659126"/>
                      </a:cubicBezTo>
                      <a:cubicBezTo>
                        <a:pt x="55295" y="649698"/>
                        <a:pt x="59767" y="641962"/>
                        <a:pt x="59767" y="641962"/>
                      </a:cubicBezTo>
                      <a:cubicBezTo>
                        <a:pt x="52152" y="635556"/>
                        <a:pt x="52152" y="618029"/>
                        <a:pt x="53723" y="603282"/>
                      </a:cubicBezTo>
                      <a:cubicBezTo>
                        <a:pt x="54811" y="593371"/>
                        <a:pt x="56504" y="584789"/>
                        <a:pt x="57108" y="581767"/>
                      </a:cubicBezTo>
                      <a:cubicBezTo>
                        <a:pt x="57350" y="581042"/>
                        <a:pt x="57471" y="580558"/>
                        <a:pt x="57471" y="580558"/>
                      </a:cubicBezTo>
                      <a:cubicBezTo>
                        <a:pt x="51548" y="569680"/>
                        <a:pt x="52152" y="552153"/>
                        <a:pt x="54328" y="537648"/>
                      </a:cubicBezTo>
                      <a:cubicBezTo>
                        <a:pt x="55657" y="528703"/>
                        <a:pt x="57471" y="520846"/>
                        <a:pt x="58679" y="516374"/>
                      </a:cubicBezTo>
                      <a:cubicBezTo>
                        <a:pt x="59405" y="513715"/>
                        <a:pt x="59888" y="512143"/>
                        <a:pt x="59888" y="512143"/>
                      </a:cubicBezTo>
                      <a:cubicBezTo>
                        <a:pt x="49493" y="498122"/>
                        <a:pt x="54449" y="471046"/>
                        <a:pt x="57712" y="458113"/>
                      </a:cubicBezTo>
                      <a:cubicBezTo>
                        <a:pt x="58921" y="453520"/>
                        <a:pt x="59888" y="450618"/>
                        <a:pt x="59888" y="450618"/>
                      </a:cubicBezTo>
                      <a:cubicBezTo>
                        <a:pt x="58559" y="449047"/>
                        <a:pt x="57350" y="446992"/>
                        <a:pt x="56383" y="444817"/>
                      </a:cubicBezTo>
                      <a:cubicBezTo>
                        <a:pt x="49009" y="428136"/>
                        <a:pt x="55899" y="397555"/>
                        <a:pt x="59888" y="383050"/>
                      </a:cubicBezTo>
                      <a:cubicBezTo>
                        <a:pt x="61218" y="378094"/>
                        <a:pt x="62306" y="374951"/>
                        <a:pt x="62306" y="374951"/>
                      </a:cubicBezTo>
                      <a:cubicBezTo>
                        <a:pt x="60976" y="373743"/>
                        <a:pt x="59767" y="372413"/>
                        <a:pt x="58921" y="370963"/>
                      </a:cubicBezTo>
                      <a:cubicBezTo>
                        <a:pt x="45988" y="352469"/>
                        <a:pt x="62306" y="315844"/>
                        <a:pt x="62306" y="315844"/>
                      </a:cubicBezTo>
                      <a:cubicBezTo>
                        <a:pt x="57350" y="310042"/>
                        <a:pt x="55537" y="299768"/>
                        <a:pt x="55295" y="288889"/>
                      </a:cubicBezTo>
                      <a:cubicBezTo>
                        <a:pt x="55295" y="285504"/>
                        <a:pt x="55295" y="281999"/>
                        <a:pt x="55657" y="278494"/>
                      </a:cubicBezTo>
                      <a:cubicBezTo>
                        <a:pt x="56504" y="262176"/>
                        <a:pt x="59888" y="247308"/>
                        <a:pt x="59888" y="247308"/>
                      </a:cubicBezTo>
                      <a:cubicBezTo>
                        <a:pt x="53965" y="239210"/>
                        <a:pt x="53965" y="221804"/>
                        <a:pt x="55416" y="206453"/>
                      </a:cubicBezTo>
                      <a:cubicBezTo>
                        <a:pt x="55899" y="200288"/>
                        <a:pt x="56745" y="194366"/>
                        <a:pt x="57592" y="189531"/>
                      </a:cubicBezTo>
                      <a:cubicBezTo>
                        <a:pt x="58800" y="181795"/>
                        <a:pt x="59888" y="176476"/>
                        <a:pt x="59888" y="176476"/>
                      </a:cubicBezTo>
                      <a:cubicBezTo>
                        <a:pt x="53603" y="166927"/>
                        <a:pt x="55778" y="138038"/>
                        <a:pt x="57833" y="120270"/>
                      </a:cubicBezTo>
                      <a:cubicBezTo>
                        <a:pt x="58317" y="116039"/>
                        <a:pt x="58800" y="112413"/>
                        <a:pt x="59163" y="109874"/>
                      </a:cubicBezTo>
                      <a:cubicBezTo>
                        <a:pt x="59646" y="107215"/>
                        <a:pt x="59767" y="105644"/>
                        <a:pt x="59767" y="105644"/>
                      </a:cubicBezTo>
                      <a:cubicBezTo>
                        <a:pt x="50339" y="91502"/>
                        <a:pt x="57471" y="53668"/>
                        <a:pt x="57471" y="53668"/>
                      </a:cubicBezTo>
                      <a:cubicBezTo>
                        <a:pt x="57108" y="52943"/>
                        <a:pt x="56866" y="52218"/>
                        <a:pt x="56625" y="51371"/>
                      </a:cubicBezTo>
                      <a:cubicBezTo>
                        <a:pt x="55174" y="46537"/>
                        <a:pt x="54690" y="40735"/>
                        <a:pt x="54932" y="34691"/>
                      </a:cubicBezTo>
                      <a:cubicBezTo>
                        <a:pt x="55295" y="18736"/>
                        <a:pt x="59888" y="1692"/>
                        <a:pt x="59888" y="1692"/>
                      </a:cubicBezTo>
                      <a:lnTo>
                        <a:pt x="215332" y="0"/>
                      </a:lnTo>
                      <a:cubicBezTo>
                        <a:pt x="222464" y="4231"/>
                        <a:pt x="216783" y="21395"/>
                        <a:pt x="214486" y="27680"/>
                      </a:cubicBezTo>
                      <a:cubicBezTo>
                        <a:pt x="214003" y="29131"/>
                        <a:pt x="213519" y="29977"/>
                        <a:pt x="213519" y="29977"/>
                      </a:cubicBezTo>
                      <a:lnTo>
                        <a:pt x="214970" y="54877"/>
                      </a:lnTo>
                      <a:lnTo>
                        <a:pt x="214970" y="54877"/>
                      </a:lnTo>
                      <a:cubicBezTo>
                        <a:pt x="214970" y="54877"/>
                        <a:pt x="215937" y="70107"/>
                        <a:pt x="215937" y="70107"/>
                      </a:cubicBezTo>
                      <a:cubicBezTo>
                        <a:pt x="220288" y="77722"/>
                        <a:pt x="222101" y="90776"/>
                        <a:pt x="222706" y="102743"/>
                      </a:cubicBezTo>
                      <a:cubicBezTo>
                        <a:pt x="223189" y="108545"/>
                        <a:pt x="223189" y="113984"/>
                        <a:pt x="223189" y="118577"/>
                      </a:cubicBezTo>
                      <a:cubicBezTo>
                        <a:pt x="223189" y="124984"/>
                        <a:pt x="222947" y="129214"/>
                        <a:pt x="222947" y="129214"/>
                      </a:cubicBezTo>
                      <a:cubicBezTo>
                        <a:pt x="230079" y="148192"/>
                        <a:pt x="218233" y="176597"/>
                        <a:pt x="218233" y="176597"/>
                      </a:cubicBezTo>
                      <a:cubicBezTo>
                        <a:pt x="220892" y="180223"/>
                        <a:pt x="222343" y="185058"/>
                        <a:pt x="223310" y="190377"/>
                      </a:cubicBezTo>
                      <a:cubicBezTo>
                        <a:pt x="223914" y="194486"/>
                        <a:pt x="224156" y="198838"/>
                        <a:pt x="224156" y="203068"/>
                      </a:cubicBezTo>
                      <a:cubicBezTo>
                        <a:pt x="224156" y="218420"/>
                        <a:pt x="220530" y="233287"/>
                        <a:pt x="220530" y="233287"/>
                      </a:cubicBezTo>
                      <a:cubicBezTo>
                        <a:pt x="226211" y="238968"/>
                        <a:pt x="226694" y="258429"/>
                        <a:pt x="226332" y="273538"/>
                      </a:cubicBezTo>
                      <a:cubicBezTo>
                        <a:pt x="226332" y="278373"/>
                        <a:pt x="225969" y="282604"/>
                        <a:pt x="225727" y="285867"/>
                      </a:cubicBezTo>
                      <a:cubicBezTo>
                        <a:pt x="225486" y="289977"/>
                        <a:pt x="225244" y="292394"/>
                        <a:pt x="225244" y="292394"/>
                      </a:cubicBezTo>
                      <a:cubicBezTo>
                        <a:pt x="234793" y="311251"/>
                        <a:pt x="222947" y="351502"/>
                        <a:pt x="222947" y="351502"/>
                      </a:cubicBezTo>
                      <a:cubicBezTo>
                        <a:pt x="224035" y="354403"/>
                        <a:pt x="224881" y="358150"/>
                        <a:pt x="225365" y="362622"/>
                      </a:cubicBezTo>
                      <a:cubicBezTo>
                        <a:pt x="225969" y="366974"/>
                        <a:pt x="226332" y="372050"/>
                        <a:pt x="226573" y="377248"/>
                      </a:cubicBezTo>
                      <a:cubicBezTo>
                        <a:pt x="227661" y="401785"/>
                        <a:pt x="225244" y="431883"/>
                        <a:pt x="225244" y="431883"/>
                      </a:cubicBezTo>
                      <a:cubicBezTo>
                        <a:pt x="225727" y="434180"/>
                        <a:pt x="226090" y="436839"/>
                        <a:pt x="226453" y="439619"/>
                      </a:cubicBezTo>
                      <a:cubicBezTo>
                        <a:pt x="227057" y="444454"/>
                        <a:pt x="227661" y="449893"/>
                        <a:pt x="228024" y="455333"/>
                      </a:cubicBezTo>
                      <a:cubicBezTo>
                        <a:pt x="229837" y="478420"/>
                        <a:pt x="230079" y="504891"/>
                        <a:pt x="230079" y="510935"/>
                      </a:cubicBezTo>
                      <a:lnTo>
                        <a:pt x="230079" y="512264"/>
                      </a:lnTo>
                      <a:cubicBezTo>
                        <a:pt x="231529" y="516011"/>
                        <a:pt x="232496" y="520725"/>
                        <a:pt x="233222" y="526044"/>
                      </a:cubicBezTo>
                      <a:cubicBezTo>
                        <a:pt x="235276" y="541516"/>
                        <a:pt x="234068" y="561823"/>
                        <a:pt x="232617" y="576811"/>
                      </a:cubicBezTo>
                      <a:cubicBezTo>
                        <a:pt x="231408" y="588778"/>
                        <a:pt x="230200" y="597360"/>
                        <a:pt x="230200" y="597360"/>
                      </a:cubicBezTo>
                      <a:cubicBezTo>
                        <a:pt x="230441" y="597843"/>
                        <a:pt x="230683" y="598447"/>
                        <a:pt x="230925" y="598931"/>
                      </a:cubicBezTo>
                      <a:cubicBezTo>
                        <a:pt x="235397" y="609931"/>
                        <a:pt x="238782" y="636402"/>
                        <a:pt x="241078" y="659489"/>
                      </a:cubicBezTo>
                      <a:cubicBezTo>
                        <a:pt x="242408" y="673510"/>
                        <a:pt x="243375" y="686202"/>
                        <a:pt x="243979" y="693938"/>
                      </a:cubicBezTo>
                      <a:cubicBezTo>
                        <a:pt x="244342" y="698531"/>
                        <a:pt x="244463" y="701311"/>
                        <a:pt x="244463" y="701311"/>
                      </a:cubicBezTo>
                      <a:cubicBezTo>
                        <a:pt x="268396" y="721014"/>
                        <a:pt x="252078" y="734673"/>
                        <a:pt x="272022" y="747848"/>
                      </a:cubicBezTo>
                      <a:cubicBezTo>
                        <a:pt x="273593" y="748815"/>
                        <a:pt x="275407" y="749903"/>
                        <a:pt x="277461" y="750991"/>
                      </a:cubicBezTo>
                      <a:cubicBezTo>
                        <a:pt x="284230" y="754375"/>
                        <a:pt x="290032" y="760056"/>
                        <a:pt x="294988" y="766704"/>
                      </a:cubicBezTo>
                      <a:cubicBezTo>
                        <a:pt x="310823" y="787978"/>
                        <a:pt x="317713" y="819647"/>
                        <a:pt x="317713" y="819647"/>
                      </a:cubicBezTo>
                      <a:close/>
                    </a:path>
                  </a:pathLst>
                </a:custGeom>
                <a:solidFill>
                  <a:schemeClr val="accent2">
                    <a:lumMod val="40000"/>
                    <a:lumOff val="6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18D94E0F-D50A-7C46-65E5-F6D3746EBC9D}"/>
                    </a:ext>
                  </a:extLst>
                </p:cNvPr>
                <p:cNvSpPr/>
                <p:nvPr/>
              </p:nvSpPr>
              <p:spPr>
                <a:xfrm>
                  <a:off x="1761020" y="2872799"/>
                  <a:ext cx="160096" cy="27438"/>
                </a:xfrm>
                <a:custGeom>
                  <a:avLst/>
                  <a:gdLst>
                    <a:gd name="connsiteX0" fmla="*/ 160097 w 160096"/>
                    <a:gd name="connsiteY0" fmla="*/ 27438 h 27438"/>
                    <a:gd name="connsiteX1" fmla="*/ 85759 w 160096"/>
                    <a:gd name="connsiteY1" fmla="*/ 24900 h 27438"/>
                    <a:gd name="connsiteX2" fmla="*/ 1752 w 160096"/>
                    <a:gd name="connsiteY2" fmla="*/ 23812 h 27438"/>
                    <a:gd name="connsiteX3" fmla="*/ 59 w 160096"/>
                    <a:gd name="connsiteY3" fmla="*/ 7132 h 27438"/>
                    <a:gd name="connsiteX4" fmla="*/ 67870 w 160096"/>
                    <a:gd name="connsiteY4" fmla="*/ 2176 h 27438"/>
                    <a:gd name="connsiteX5" fmla="*/ 159613 w 160096"/>
                    <a:gd name="connsiteY5" fmla="*/ 0 h 27438"/>
                    <a:gd name="connsiteX6" fmla="*/ 158646 w 160096"/>
                    <a:gd name="connsiteY6" fmla="*/ 2297 h 27438"/>
                    <a:gd name="connsiteX7" fmla="*/ 160097 w 160096"/>
                    <a:gd name="connsiteY7" fmla="*/ 27197 h 27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0096" h="27438">
                      <a:moveTo>
                        <a:pt x="160097" y="27438"/>
                      </a:moveTo>
                      <a:cubicBezTo>
                        <a:pt x="135317" y="26592"/>
                        <a:pt x="110538" y="25746"/>
                        <a:pt x="85759" y="24900"/>
                      </a:cubicBezTo>
                      <a:cubicBezTo>
                        <a:pt x="61826" y="24054"/>
                        <a:pt x="27739" y="28164"/>
                        <a:pt x="1752" y="23812"/>
                      </a:cubicBezTo>
                      <a:cubicBezTo>
                        <a:pt x="301" y="18977"/>
                        <a:pt x="-182" y="13175"/>
                        <a:pt x="59" y="7132"/>
                      </a:cubicBezTo>
                      <a:cubicBezTo>
                        <a:pt x="19641" y="-1571"/>
                        <a:pt x="51914" y="2659"/>
                        <a:pt x="67870" y="2176"/>
                      </a:cubicBezTo>
                      <a:cubicBezTo>
                        <a:pt x="98451" y="1450"/>
                        <a:pt x="129032" y="725"/>
                        <a:pt x="159613" y="0"/>
                      </a:cubicBezTo>
                      <a:cubicBezTo>
                        <a:pt x="159130" y="1450"/>
                        <a:pt x="158646" y="2297"/>
                        <a:pt x="158646" y="2297"/>
                      </a:cubicBezTo>
                      <a:lnTo>
                        <a:pt x="160097" y="27197"/>
                      </a:ln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4FBB5D77-2EF1-3A09-894B-7A6F5D4CE6A7}"/>
                    </a:ext>
                  </a:extLst>
                </p:cNvPr>
                <p:cNvSpPr/>
                <p:nvPr/>
              </p:nvSpPr>
              <p:spPr>
                <a:xfrm>
                  <a:off x="1763980" y="2948345"/>
                  <a:ext cx="165355" cy="18162"/>
                </a:xfrm>
                <a:custGeom>
                  <a:avLst/>
                  <a:gdLst>
                    <a:gd name="connsiteX0" fmla="*/ 165356 w 165355"/>
                    <a:gd name="connsiteY0" fmla="*/ 15593 h 18162"/>
                    <a:gd name="connsiteX1" fmla="*/ 81348 w 165355"/>
                    <a:gd name="connsiteY1" fmla="*/ 15593 h 18162"/>
                    <a:gd name="connsiteX2" fmla="*/ 0 w 165355"/>
                    <a:gd name="connsiteY2" fmla="*/ 17527 h 18162"/>
                    <a:gd name="connsiteX3" fmla="*/ 1330 w 165355"/>
                    <a:gd name="connsiteY3" fmla="*/ 7132 h 18162"/>
                    <a:gd name="connsiteX4" fmla="*/ 64184 w 165355"/>
                    <a:gd name="connsiteY4" fmla="*/ 4230 h 18162"/>
                    <a:gd name="connsiteX5" fmla="*/ 164872 w 165355"/>
                    <a:gd name="connsiteY5" fmla="*/ 0 h 18162"/>
                    <a:gd name="connsiteX6" fmla="*/ 165356 w 165355"/>
                    <a:gd name="connsiteY6" fmla="*/ 15834 h 181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355" h="18162">
                      <a:moveTo>
                        <a:pt x="165356" y="15593"/>
                      </a:moveTo>
                      <a:cubicBezTo>
                        <a:pt x="137313" y="15351"/>
                        <a:pt x="109391" y="15230"/>
                        <a:pt x="81348" y="15593"/>
                      </a:cubicBezTo>
                      <a:cubicBezTo>
                        <a:pt x="56086" y="15593"/>
                        <a:pt x="26109" y="19702"/>
                        <a:pt x="0" y="17527"/>
                      </a:cubicBezTo>
                      <a:cubicBezTo>
                        <a:pt x="484" y="13296"/>
                        <a:pt x="967" y="9670"/>
                        <a:pt x="1330" y="7132"/>
                      </a:cubicBezTo>
                      <a:cubicBezTo>
                        <a:pt x="20670" y="1330"/>
                        <a:pt x="47504" y="4835"/>
                        <a:pt x="64184" y="4230"/>
                      </a:cubicBezTo>
                      <a:cubicBezTo>
                        <a:pt x="97787" y="2901"/>
                        <a:pt x="131390" y="1330"/>
                        <a:pt x="164872" y="0"/>
                      </a:cubicBezTo>
                      <a:cubicBezTo>
                        <a:pt x="165356" y="5802"/>
                        <a:pt x="165356" y="11241"/>
                        <a:pt x="165356" y="15834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32873FB2-74C8-7152-AC50-E1B9248E22C7}"/>
                    </a:ext>
                  </a:extLst>
                </p:cNvPr>
                <p:cNvSpPr/>
                <p:nvPr/>
              </p:nvSpPr>
              <p:spPr>
                <a:xfrm>
                  <a:off x="1761562" y="3035132"/>
                  <a:ext cx="168861" cy="26510"/>
                </a:xfrm>
                <a:custGeom>
                  <a:avLst/>
                  <a:gdLst>
                    <a:gd name="connsiteX0" fmla="*/ 168861 w 168861"/>
                    <a:gd name="connsiteY0" fmla="*/ 13296 h 26510"/>
                    <a:gd name="connsiteX1" fmla="*/ 91502 w 168861"/>
                    <a:gd name="connsiteY1" fmla="*/ 26471 h 26510"/>
                    <a:gd name="connsiteX2" fmla="*/ 37713 w 168861"/>
                    <a:gd name="connsiteY2" fmla="*/ 17527 h 26510"/>
                    <a:gd name="connsiteX3" fmla="*/ 0 w 168861"/>
                    <a:gd name="connsiteY3" fmla="*/ 16922 h 26510"/>
                    <a:gd name="connsiteX4" fmla="*/ 2176 w 168861"/>
                    <a:gd name="connsiteY4" fmla="*/ 0 h 26510"/>
                    <a:gd name="connsiteX5" fmla="*/ 52580 w 168861"/>
                    <a:gd name="connsiteY5" fmla="*/ 7011 h 26510"/>
                    <a:gd name="connsiteX6" fmla="*/ 168015 w 168861"/>
                    <a:gd name="connsiteY6" fmla="*/ 604 h 26510"/>
                    <a:gd name="connsiteX7" fmla="*/ 168861 w 168861"/>
                    <a:gd name="connsiteY7" fmla="*/ 13296 h 26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8861" h="26510">
                      <a:moveTo>
                        <a:pt x="168861" y="13296"/>
                      </a:moveTo>
                      <a:cubicBezTo>
                        <a:pt x="142994" y="17527"/>
                        <a:pt x="117731" y="27197"/>
                        <a:pt x="91502" y="26471"/>
                      </a:cubicBezTo>
                      <a:cubicBezTo>
                        <a:pt x="73371" y="25988"/>
                        <a:pt x="55723" y="20549"/>
                        <a:pt x="37713" y="17527"/>
                      </a:cubicBezTo>
                      <a:cubicBezTo>
                        <a:pt x="25263" y="15230"/>
                        <a:pt x="12329" y="14384"/>
                        <a:pt x="0" y="16922"/>
                      </a:cubicBezTo>
                      <a:cubicBezTo>
                        <a:pt x="484" y="10758"/>
                        <a:pt x="1330" y="4835"/>
                        <a:pt x="2176" y="0"/>
                      </a:cubicBezTo>
                      <a:cubicBezTo>
                        <a:pt x="21395" y="604"/>
                        <a:pt x="41823" y="5439"/>
                        <a:pt x="52580" y="7011"/>
                      </a:cubicBezTo>
                      <a:cubicBezTo>
                        <a:pt x="91018" y="12813"/>
                        <a:pt x="130544" y="10516"/>
                        <a:pt x="168015" y="604"/>
                      </a:cubicBezTo>
                      <a:cubicBezTo>
                        <a:pt x="168619" y="4714"/>
                        <a:pt x="168861" y="9066"/>
                        <a:pt x="168861" y="13296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F2C21249-57DD-E633-6E21-F89EC6684B83}"/>
                    </a:ext>
                  </a:extLst>
                </p:cNvPr>
                <p:cNvSpPr/>
                <p:nvPr/>
              </p:nvSpPr>
              <p:spPr>
                <a:xfrm>
                  <a:off x="1761442" y="3118898"/>
                  <a:ext cx="171157" cy="20407"/>
                </a:xfrm>
                <a:custGeom>
                  <a:avLst/>
                  <a:gdLst>
                    <a:gd name="connsiteX0" fmla="*/ 171037 w 171157"/>
                    <a:gd name="connsiteY0" fmla="*/ 0 h 20407"/>
                    <a:gd name="connsiteX1" fmla="*/ 170432 w 171157"/>
                    <a:gd name="connsiteY1" fmla="*/ 12329 h 20407"/>
                    <a:gd name="connsiteX2" fmla="*/ 167290 w 171157"/>
                    <a:gd name="connsiteY2" fmla="*/ 12087 h 20407"/>
                    <a:gd name="connsiteX3" fmla="*/ 123050 w 171157"/>
                    <a:gd name="connsiteY3" fmla="*/ 19340 h 20407"/>
                    <a:gd name="connsiteX4" fmla="*/ 54998 w 171157"/>
                    <a:gd name="connsiteY4" fmla="*/ 14384 h 20407"/>
                    <a:gd name="connsiteX5" fmla="*/ 0 w 171157"/>
                    <a:gd name="connsiteY5" fmla="*/ 15472 h 20407"/>
                    <a:gd name="connsiteX6" fmla="*/ 363 w 171157"/>
                    <a:gd name="connsiteY6" fmla="*/ 5077 h 20407"/>
                    <a:gd name="connsiteX7" fmla="*/ 44844 w 171157"/>
                    <a:gd name="connsiteY7" fmla="*/ 5923 h 20407"/>
                    <a:gd name="connsiteX8" fmla="*/ 171158 w 171157"/>
                    <a:gd name="connsiteY8" fmla="*/ 0 h 20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1157" h="20407">
                      <a:moveTo>
                        <a:pt x="171037" y="0"/>
                      </a:moveTo>
                      <a:cubicBezTo>
                        <a:pt x="171037" y="4835"/>
                        <a:pt x="170674" y="9066"/>
                        <a:pt x="170432" y="12329"/>
                      </a:cubicBezTo>
                      <a:cubicBezTo>
                        <a:pt x="169344" y="12329"/>
                        <a:pt x="168257" y="12087"/>
                        <a:pt x="167290" y="12087"/>
                      </a:cubicBezTo>
                      <a:cubicBezTo>
                        <a:pt x="152422" y="11604"/>
                        <a:pt x="137917" y="17285"/>
                        <a:pt x="123050" y="19340"/>
                      </a:cubicBezTo>
                      <a:cubicBezTo>
                        <a:pt x="100446" y="22603"/>
                        <a:pt x="77601" y="17648"/>
                        <a:pt x="54998" y="14384"/>
                      </a:cubicBezTo>
                      <a:cubicBezTo>
                        <a:pt x="36746" y="11846"/>
                        <a:pt x="17527" y="10516"/>
                        <a:pt x="0" y="15472"/>
                      </a:cubicBezTo>
                      <a:cubicBezTo>
                        <a:pt x="0" y="12087"/>
                        <a:pt x="0" y="8582"/>
                        <a:pt x="363" y="5077"/>
                      </a:cubicBezTo>
                      <a:cubicBezTo>
                        <a:pt x="14384" y="2055"/>
                        <a:pt x="30219" y="4230"/>
                        <a:pt x="44844" y="5923"/>
                      </a:cubicBezTo>
                      <a:cubicBezTo>
                        <a:pt x="86908" y="10879"/>
                        <a:pt x="129698" y="8703"/>
                        <a:pt x="171158" y="0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24ED224A-6F3E-9927-6675-94484270455B}"/>
                    </a:ext>
                  </a:extLst>
                </p:cNvPr>
                <p:cNvSpPr/>
                <p:nvPr/>
              </p:nvSpPr>
              <p:spPr>
                <a:xfrm>
                  <a:off x="1765068" y="3207741"/>
                  <a:ext cx="167652" cy="26163"/>
                </a:xfrm>
                <a:custGeom>
                  <a:avLst/>
                  <a:gdLst>
                    <a:gd name="connsiteX0" fmla="*/ 167652 w 167652"/>
                    <a:gd name="connsiteY0" fmla="*/ 14747 h 26163"/>
                    <a:gd name="connsiteX1" fmla="*/ 51855 w 167652"/>
                    <a:gd name="connsiteY1" fmla="*/ 25746 h 26163"/>
                    <a:gd name="connsiteX2" fmla="*/ 9791 w 167652"/>
                    <a:gd name="connsiteY2" fmla="*/ 20790 h 26163"/>
                    <a:gd name="connsiteX3" fmla="*/ 967 w 167652"/>
                    <a:gd name="connsiteY3" fmla="*/ 20790 h 26163"/>
                    <a:gd name="connsiteX4" fmla="*/ 3384 w 167652"/>
                    <a:gd name="connsiteY4" fmla="*/ 12692 h 26163"/>
                    <a:gd name="connsiteX5" fmla="*/ 0 w 167652"/>
                    <a:gd name="connsiteY5" fmla="*/ 8703 h 26163"/>
                    <a:gd name="connsiteX6" fmla="*/ 9670 w 167652"/>
                    <a:gd name="connsiteY6" fmla="*/ 8340 h 26163"/>
                    <a:gd name="connsiteX7" fmla="*/ 68173 w 167652"/>
                    <a:gd name="connsiteY7" fmla="*/ 13296 h 26163"/>
                    <a:gd name="connsiteX8" fmla="*/ 166443 w 167652"/>
                    <a:gd name="connsiteY8" fmla="*/ 0 h 26163"/>
                    <a:gd name="connsiteX9" fmla="*/ 167652 w 167652"/>
                    <a:gd name="connsiteY9" fmla="*/ 14626 h 26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67652" h="26163">
                      <a:moveTo>
                        <a:pt x="167652" y="14747"/>
                      </a:moveTo>
                      <a:cubicBezTo>
                        <a:pt x="129335" y="14384"/>
                        <a:pt x="90535" y="28768"/>
                        <a:pt x="51855" y="25746"/>
                      </a:cubicBezTo>
                      <a:cubicBezTo>
                        <a:pt x="37833" y="24658"/>
                        <a:pt x="23812" y="21516"/>
                        <a:pt x="9791" y="20790"/>
                      </a:cubicBezTo>
                      <a:cubicBezTo>
                        <a:pt x="6769" y="20790"/>
                        <a:pt x="3868" y="20549"/>
                        <a:pt x="967" y="20790"/>
                      </a:cubicBezTo>
                      <a:cubicBezTo>
                        <a:pt x="2296" y="15834"/>
                        <a:pt x="3384" y="12692"/>
                        <a:pt x="3384" y="12692"/>
                      </a:cubicBezTo>
                      <a:cubicBezTo>
                        <a:pt x="2055" y="11483"/>
                        <a:pt x="846" y="10154"/>
                        <a:pt x="0" y="8703"/>
                      </a:cubicBezTo>
                      <a:cubicBezTo>
                        <a:pt x="3505" y="8461"/>
                        <a:pt x="6769" y="8340"/>
                        <a:pt x="9670" y="8340"/>
                      </a:cubicBezTo>
                      <a:cubicBezTo>
                        <a:pt x="29251" y="8340"/>
                        <a:pt x="48712" y="12329"/>
                        <a:pt x="68173" y="13296"/>
                      </a:cubicBezTo>
                      <a:cubicBezTo>
                        <a:pt x="101413" y="15109"/>
                        <a:pt x="134170" y="8824"/>
                        <a:pt x="166443" y="0"/>
                      </a:cubicBezTo>
                      <a:cubicBezTo>
                        <a:pt x="167048" y="4351"/>
                        <a:pt x="167410" y="9428"/>
                        <a:pt x="167652" y="14626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97D96E53-6D8C-6716-8E28-2745434FF98A}"/>
                    </a:ext>
                  </a:extLst>
                </p:cNvPr>
                <p:cNvSpPr/>
                <p:nvPr/>
              </p:nvSpPr>
              <p:spPr>
                <a:xfrm>
                  <a:off x="1762529" y="3284858"/>
                  <a:ext cx="171762" cy="23597"/>
                </a:xfrm>
                <a:custGeom>
                  <a:avLst/>
                  <a:gdLst>
                    <a:gd name="connsiteX0" fmla="*/ 171762 w 171762"/>
                    <a:gd name="connsiteY0" fmla="*/ 15714 h 23597"/>
                    <a:gd name="connsiteX1" fmla="*/ 28889 w 171762"/>
                    <a:gd name="connsiteY1" fmla="*/ 21153 h 23597"/>
                    <a:gd name="connsiteX2" fmla="*/ 1330 w 171762"/>
                    <a:gd name="connsiteY2" fmla="*/ 18615 h 23597"/>
                    <a:gd name="connsiteX3" fmla="*/ 3505 w 171762"/>
                    <a:gd name="connsiteY3" fmla="*/ 11120 h 23597"/>
                    <a:gd name="connsiteX4" fmla="*/ 0 w 171762"/>
                    <a:gd name="connsiteY4" fmla="*/ 5318 h 23597"/>
                    <a:gd name="connsiteX5" fmla="*/ 26109 w 171762"/>
                    <a:gd name="connsiteY5" fmla="*/ 7494 h 23597"/>
                    <a:gd name="connsiteX6" fmla="*/ 65756 w 171762"/>
                    <a:gd name="connsiteY6" fmla="*/ 12087 h 23597"/>
                    <a:gd name="connsiteX7" fmla="*/ 169465 w 171762"/>
                    <a:gd name="connsiteY7" fmla="*/ 242 h 23597"/>
                    <a:gd name="connsiteX8" fmla="*/ 170070 w 171762"/>
                    <a:gd name="connsiteY8" fmla="*/ 0 h 23597"/>
                    <a:gd name="connsiteX9" fmla="*/ 171641 w 171762"/>
                    <a:gd name="connsiteY9" fmla="*/ 15714 h 235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1762" h="23597">
                      <a:moveTo>
                        <a:pt x="171762" y="15714"/>
                      </a:moveTo>
                      <a:cubicBezTo>
                        <a:pt x="124259" y="21878"/>
                        <a:pt x="76392" y="26713"/>
                        <a:pt x="28889" y="21153"/>
                      </a:cubicBezTo>
                      <a:cubicBezTo>
                        <a:pt x="19823" y="20065"/>
                        <a:pt x="10516" y="19582"/>
                        <a:pt x="1330" y="18615"/>
                      </a:cubicBezTo>
                      <a:cubicBezTo>
                        <a:pt x="2538" y="14021"/>
                        <a:pt x="3505" y="11120"/>
                        <a:pt x="3505" y="11120"/>
                      </a:cubicBezTo>
                      <a:cubicBezTo>
                        <a:pt x="2176" y="9549"/>
                        <a:pt x="967" y="7494"/>
                        <a:pt x="0" y="5318"/>
                      </a:cubicBezTo>
                      <a:cubicBezTo>
                        <a:pt x="8582" y="4714"/>
                        <a:pt x="18977" y="6648"/>
                        <a:pt x="26109" y="7494"/>
                      </a:cubicBezTo>
                      <a:cubicBezTo>
                        <a:pt x="39284" y="8824"/>
                        <a:pt x="52459" y="10879"/>
                        <a:pt x="65756" y="12087"/>
                      </a:cubicBezTo>
                      <a:cubicBezTo>
                        <a:pt x="100567" y="14988"/>
                        <a:pt x="136104" y="10879"/>
                        <a:pt x="169465" y="242"/>
                      </a:cubicBezTo>
                      <a:cubicBezTo>
                        <a:pt x="169707" y="242"/>
                        <a:pt x="169949" y="242"/>
                        <a:pt x="170070" y="0"/>
                      </a:cubicBezTo>
                      <a:cubicBezTo>
                        <a:pt x="170674" y="4835"/>
                        <a:pt x="171279" y="10274"/>
                        <a:pt x="171641" y="15714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47314860-D33B-E5AB-452B-12A444D06211}"/>
                    </a:ext>
                  </a:extLst>
                </p:cNvPr>
                <p:cNvSpPr/>
                <p:nvPr/>
              </p:nvSpPr>
              <p:spPr>
                <a:xfrm>
                  <a:off x="1760475" y="3356295"/>
                  <a:ext cx="178893" cy="28233"/>
                </a:xfrm>
                <a:custGeom>
                  <a:avLst/>
                  <a:gdLst>
                    <a:gd name="connsiteX0" fmla="*/ 178894 w 178893"/>
                    <a:gd name="connsiteY0" fmla="*/ 14988 h 28233"/>
                    <a:gd name="connsiteX1" fmla="*/ 82073 w 178893"/>
                    <a:gd name="connsiteY1" fmla="*/ 27801 h 28233"/>
                    <a:gd name="connsiteX2" fmla="*/ 0 w 178893"/>
                    <a:gd name="connsiteY2" fmla="*/ 26834 h 28233"/>
                    <a:gd name="connsiteX3" fmla="*/ 4351 w 178893"/>
                    <a:gd name="connsiteY3" fmla="*/ 5560 h 28233"/>
                    <a:gd name="connsiteX4" fmla="*/ 62613 w 178893"/>
                    <a:gd name="connsiteY4" fmla="*/ 7615 h 28233"/>
                    <a:gd name="connsiteX5" fmla="*/ 175751 w 178893"/>
                    <a:gd name="connsiteY5" fmla="*/ 0 h 28233"/>
                    <a:gd name="connsiteX6" fmla="*/ 175751 w 178893"/>
                    <a:gd name="connsiteY6" fmla="*/ 1330 h 28233"/>
                    <a:gd name="connsiteX7" fmla="*/ 178894 w 178893"/>
                    <a:gd name="connsiteY7" fmla="*/ 15109 h 28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893" h="28233">
                      <a:moveTo>
                        <a:pt x="178894" y="14988"/>
                      </a:moveTo>
                      <a:cubicBezTo>
                        <a:pt x="146862" y="12692"/>
                        <a:pt x="114710" y="25383"/>
                        <a:pt x="82073" y="27801"/>
                      </a:cubicBezTo>
                      <a:cubicBezTo>
                        <a:pt x="54998" y="29735"/>
                        <a:pt x="26713" y="24416"/>
                        <a:pt x="0" y="26834"/>
                      </a:cubicBezTo>
                      <a:cubicBezTo>
                        <a:pt x="1330" y="17889"/>
                        <a:pt x="3143" y="10033"/>
                        <a:pt x="4351" y="5560"/>
                      </a:cubicBezTo>
                      <a:cubicBezTo>
                        <a:pt x="23812" y="3626"/>
                        <a:pt x="43273" y="6165"/>
                        <a:pt x="62613" y="7615"/>
                      </a:cubicBezTo>
                      <a:cubicBezTo>
                        <a:pt x="100325" y="10153"/>
                        <a:pt x="138522" y="7615"/>
                        <a:pt x="175751" y="0"/>
                      </a:cubicBezTo>
                      <a:lnTo>
                        <a:pt x="175751" y="1330"/>
                      </a:lnTo>
                      <a:cubicBezTo>
                        <a:pt x="177201" y="5077"/>
                        <a:pt x="178168" y="9791"/>
                        <a:pt x="178894" y="15109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814985F1-0566-1824-8B83-F611667978A5}"/>
                    </a:ext>
                  </a:extLst>
                </p:cNvPr>
                <p:cNvSpPr/>
                <p:nvPr/>
              </p:nvSpPr>
              <p:spPr>
                <a:xfrm>
                  <a:off x="1759749" y="3422050"/>
                  <a:ext cx="178651" cy="33351"/>
                </a:xfrm>
                <a:custGeom>
                  <a:avLst/>
                  <a:gdLst>
                    <a:gd name="connsiteX0" fmla="*/ 176476 w 178651"/>
                    <a:gd name="connsiteY0" fmla="*/ 20549 h 33351"/>
                    <a:gd name="connsiteX1" fmla="*/ 177201 w 178651"/>
                    <a:gd name="connsiteY1" fmla="*/ 22120 h 33351"/>
                    <a:gd name="connsiteX2" fmla="*/ 142390 w 178651"/>
                    <a:gd name="connsiteY2" fmla="*/ 23449 h 33351"/>
                    <a:gd name="connsiteX3" fmla="*/ 23087 w 178651"/>
                    <a:gd name="connsiteY3" fmla="*/ 31306 h 33351"/>
                    <a:gd name="connsiteX4" fmla="*/ 0 w 178651"/>
                    <a:gd name="connsiteY4" fmla="*/ 26713 h 33351"/>
                    <a:gd name="connsiteX5" fmla="*/ 3384 w 178651"/>
                    <a:gd name="connsiteY5" fmla="*/ 5197 h 33351"/>
                    <a:gd name="connsiteX6" fmla="*/ 32152 w 178651"/>
                    <a:gd name="connsiteY6" fmla="*/ 4593 h 33351"/>
                    <a:gd name="connsiteX7" fmla="*/ 98633 w 178651"/>
                    <a:gd name="connsiteY7" fmla="*/ 13296 h 33351"/>
                    <a:gd name="connsiteX8" fmla="*/ 178652 w 178651"/>
                    <a:gd name="connsiteY8" fmla="*/ 0 h 33351"/>
                    <a:gd name="connsiteX9" fmla="*/ 176234 w 178651"/>
                    <a:gd name="connsiteY9" fmla="*/ 20549 h 33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8651" h="33351">
                      <a:moveTo>
                        <a:pt x="176476" y="20549"/>
                      </a:moveTo>
                      <a:cubicBezTo>
                        <a:pt x="176476" y="20549"/>
                        <a:pt x="176960" y="21636"/>
                        <a:pt x="177201" y="22120"/>
                      </a:cubicBezTo>
                      <a:cubicBezTo>
                        <a:pt x="165597" y="21878"/>
                        <a:pt x="153993" y="22362"/>
                        <a:pt x="142390" y="23449"/>
                      </a:cubicBezTo>
                      <a:cubicBezTo>
                        <a:pt x="102501" y="26955"/>
                        <a:pt x="62492" y="37833"/>
                        <a:pt x="23087" y="31306"/>
                      </a:cubicBezTo>
                      <a:cubicBezTo>
                        <a:pt x="15472" y="29977"/>
                        <a:pt x="7736" y="28163"/>
                        <a:pt x="0" y="26713"/>
                      </a:cubicBezTo>
                      <a:cubicBezTo>
                        <a:pt x="1088" y="16801"/>
                        <a:pt x="2780" y="8219"/>
                        <a:pt x="3384" y="5197"/>
                      </a:cubicBezTo>
                      <a:cubicBezTo>
                        <a:pt x="12692" y="3868"/>
                        <a:pt x="21999" y="3384"/>
                        <a:pt x="32152" y="4593"/>
                      </a:cubicBezTo>
                      <a:cubicBezTo>
                        <a:pt x="54272" y="7373"/>
                        <a:pt x="76271" y="13296"/>
                        <a:pt x="98633" y="13296"/>
                      </a:cubicBezTo>
                      <a:cubicBezTo>
                        <a:pt x="125709" y="13296"/>
                        <a:pt x="152060" y="4593"/>
                        <a:pt x="178652" y="0"/>
                      </a:cubicBezTo>
                      <a:cubicBezTo>
                        <a:pt x="177443" y="11966"/>
                        <a:pt x="176234" y="20549"/>
                        <a:pt x="176234" y="20549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48515BFC-66D3-F78C-CDFF-8FDF0D4B87B1}"/>
                    </a:ext>
                  </a:extLst>
                </p:cNvPr>
                <p:cNvSpPr/>
                <p:nvPr/>
              </p:nvSpPr>
              <p:spPr>
                <a:xfrm>
                  <a:off x="1756607" y="3504728"/>
                  <a:ext cx="193398" cy="67341"/>
                </a:xfrm>
                <a:custGeom>
                  <a:avLst/>
                  <a:gdLst>
                    <a:gd name="connsiteX0" fmla="*/ 193398 w 193398"/>
                    <a:gd name="connsiteY0" fmla="*/ 34449 h 67341"/>
                    <a:gd name="connsiteX1" fmla="*/ 106732 w 193398"/>
                    <a:gd name="connsiteY1" fmla="*/ 67206 h 67341"/>
                    <a:gd name="connsiteX2" fmla="*/ 0 w 193398"/>
                    <a:gd name="connsiteY2" fmla="*/ 36262 h 67341"/>
                    <a:gd name="connsiteX3" fmla="*/ 7011 w 193398"/>
                    <a:gd name="connsiteY3" fmla="*/ 27680 h 67341"/>
                    <a:gd name="connsiteX4" fmla="*/ 2176 w 193398"/>
                    <a:gd name="connsiteY4" fmla="*/ 0 h 67341"/>
                    <a:gd name="connsiteX5" fmla="*/ 17043 w 193398"/>
                    <a:gd name="connsiteY5" fmla="*/ 7615 h 67341"/>
                    <a:gd name="connsiteX6" fmla="*/ 88963 w 193398"/>
                    <a:gd name="connsiteY6" fmla="*/ 37834 h 67341"/>
                    <a:gd name="connsiteX7" fmla="*/ 190498 w 193398"/>
                    <a:gd name="connsiteY7" fmla="*/ 242 h 67341"/>
                    <a:gd name="connsiteX8" fmla="*/ 193398 w 193398"/>
                    <a:gd name="connsiteY8" fmla="*/ 34691 h 67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3398" h="67341">
                      <a:moveTo>
                        <a:pt x="193398" y="34449"/>
                      </a:moveTo>
                      <a:cubicBezTo>
                        <a:pt x="166806" y="52097"/>
                        <a:pt x="138038" y="65635"/>
                        <a:pt x="106732" y="67206"/>
                      </a:cubicBezTo>
                      <a:cubicBezTo>
                        <a:pt x="70711" y="68898"/>
                        <a:pt x="32515" y="54514"/>
                        <a:pt x="0" y="36262"/>
                      </a:cubicBezTo>
                      <a:cubicBezTo>
                        <a:pt x="3989" y="30944"/>
                        <a:pt x="7011" y="27680"/>
                        <a:pt x="7011" y="27680"/>
                      </a:cubicBezTo>
                      <a:cubicBezTo>
                        <a:pt x="-1571" y="21636"/>
                        <a:pt x="-725" y="10033"/>
                        <a:pt x="2176" y="0"/>
                      </a:cubicBezTo>
                      <a:cubicBezTo>
                        <a:pt x="7615" y="2417"/>
                        <a:pt x="12813" y="5197"/>
                        <a:pt x="17043" y="7615"/>
                      </a:cubicBezTo>
                      <a:cubicBezTo>
                        <a:pt x="39526" y="20186"/>
                        <a:pt x="62734" y="35658"/>
                        <a:pt x="88963" y="37834"/>
                      </a:cubicBezTo>
                      <a:cubicBezTo>
                        <a:pt x="125588" y="40735"/>
                        <a:pt x="157257" y="17164"/>
                        <a:pt x="190498" y="242"/>
                      </a:cubicBezTo>
                      <a:cubicBezTo>
                        <a:pt x="191827" y="14263"/>
                        <a:pt x="192794" y="26955"/>
                        <a:pt x="193398" y="34691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48BFF450-E403-CDC3-49EF-3765F69485E2}"/>
                    </a:ext>
                  </a:extLst>
                </p:cNvPr>
                <p:cNvSpPr/>
                <p:nvPr/>
              </p:nvSpPr>
              <p:spPr>
                <a:xfrm>
                  <a:off x="1718410" y="3589219"/>
                  <a:ext cx="95973" cy="108545"/>
                </a:xfrm>
                <a:custGeom>
                  <a:avLst/>
                  <a:gdLst>
                    <a:gd name="connsiteX0" fmla="*/ 95853 w 95973"/>
                    <a:gd name="connsiteY0" fmla="*/ 87271 h 108545"/>
                    <a:gd name="connsiteX1" fmla="*/ 78447 w 95973"/>
                    <a:gd name="connsiteY1" fmla="*/ 108545 h 108545"/>
                    <a:gd name="connsiteX2" fmla="*/ 78447 w 95973"/>
                    <a:gd name="connsiteY2" fmla="*/ 108303 h 108545"/>
                    <a:gd name="connsiteX3" fmla="*/ 0 w 95973"/>
                    <a:gd name="connsiteY3" fmla="*/ 12934 h 108545"/>
                    <a:gd name="connsiteX4" fmla="*/ 26230 w 95973"/>
                    <a:gd name="connsiteY4" fmla="*/ 0 h 108545"/>
                    <a:gd name="connsiteX5" fmla="*/ 44602 w 95973"/>
                    <a:gd name="connsiteY5" fmla="*/ 23571 h 108545"/>
                    <a:gd name="connsiteX6" fmla="*/ 90293 w 95973"/>
                    <a:gd name="connsiteY6" fmla="*/ 79777 h 108545"/>
                    <a:gd name="connsiteX7" fmla="*/ 95974 w 95973"/>
                    <a:gd name="connsiteY7" fmla="*/ 87271 h 108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5973" h="108545">
                      <a:moveTo>
                        <a:pt x="95853" y="87271"/>
                      </a:moveTo>
                      <a:cubicBezTo>
                        <a:pt x="89930" y="96699"/>
                        <a:pt x="82315" y="104677"/>
                        <a:pt x="78447" y="108545"/>
                      </a:cubicBezTo>
                      <a:cubicBezTo>
                        <a:pt x="78447" y="108545"/>
                        <a:pt x="78447" y="108461"/>
                        <a:pt x="78447" y="108303"/>
                      </a:cubicBezTo>
                      <a:cubicBezTo>
                        <a:pt x="52338" y="76392"/>
                        <a:pt x="26109" y="44724"/>
                        <a:pt x="0" y="12934"/>
                      </a:cubicBezTo>
                      <a:cubicBezTo>
                        <a:pt x="10395" y="5198"/>
                        <a:pt x="24175" y="725"/>
                        <a:pt x="26230" y="0"/>
                      </a:cubicBezTo>
                      <a:cubicBezTo>
                        <a:pt x="32999" y="8099"/>
                        <a:pt x="39042" y="16802"/>
                        <a:pt x="44602" y="23571"/>
                      </a:cubicBezTo>
                      <a:cubicBezTo>
                        <a:pt x="59833" y="42306"/>
                        <a:pt x="75063" y="61042"/>
                        <a:pt x="90293" y="79777"/>
                      </a:cubicBezTo>
                      <a:cubicBezTo>
                        <a:pt x="92227" y="82074"/>
                        <a:pt x="94282" y="84733"/>
                        <a:pt x="95974" y="87271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54" name="Freeform: Shape 153">
                  <a:extLst>
                    <a:ext uri="{FF2B5EF4-FFF2-40B4-BE49-F238E27FC236}">
                      <a16:creationId xmlns:a16="http://schemas.microsoft.com/office/drawing/2014/main" id="{1E561D85-1A1E-61AA-278F-F7395C6AE521}"/>
                    </a:ext>
                  </a:extLst>
                </p:cNvPr>
                <p:cNvSpPr/>
                <p:nvPr/>
              </p:nvSpPr>
              <p:spPr>
                <a:xfrm>
                  <a:off x="1891019" y="3592966"/>
                  <a:ext cx="110116" cy="121841"/>
                </a:xfrm>
                <a:custGeom>
                  <a:avLst/>
                  <a:gdLst>
                    <a:gd name="connsiteX0" fmla="*/ 109995 w 110116"/>
                    <a:gd name="connsiteY0" fmla="*/ 18977 h 121841"/>
                    <a:gd name="connsiteX1" fmla="*/ 87875 w 110116"/>
                    <a:gd name="connsiteY1" fmla="*/ 32999 h 121841"/>
                    <a:gd name="connsiteX2" fmla="*/ 45811 w 110116"/>
                    <a:gd name="connsiteY2" fmla="*/ 77843 h 121841"/>
                    <a:gd name="connsiteX3" fmla="*/ 14988 w 110116"/>
                    <a:gd name="connsiteY3" fmla="*/ 121841 h 121841"/>
                    <a:gd name="connsiteX4" fmla="*/ 0 w 110116"/>
                    <a:gd name="connsiteY4" fmla="*/ 94282 h 121841"/>
                    <a:gd name="connsiteX5" fmla="*/ 0 w 110116"/>
                    <a:gd name="connsiteY5" fmla="*/ 94282 h 121841"/>
                    <a:gd name="connsiteX6" fmla="*/ 57415 w 110116"/>
                    <a:gd name="connsiteY6" fmla="*/ 43273 h 121841"/>
                    <a:gd name="connsiteX7" fmla="*/ 87150 w 110116"/>
                    <a:gd name="connsiteY7" fmla="*/ 0 h 121841"/>
                    <a:gd name="connsiteX8" fmla="*/ 92589 w 110116"/>
                    <a:gd name="connsiteY8" fmla="*/ 3143 h 121841"/>
                    <a:gd name="connsiteX9" fmla="*/ 110116 w 110116"/>
                    <a:gd name="connsiteY9" fmla="*/ 18856 h 121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0116" h="121841">
                      <a:moveTo>
                        <a:pt x="109995" y="18977"/>
                      </a:moveTo>
                      <a:cubicBezTo>
                        <a:pt x="103106" y="24417"/>
                        <a:pt x="95128" y="28284"/>
                        <a:pt x="87875" y="32999"/>
                      </a:cubicBezTo>
                      <a:cubicBezTo>
                        <a:pt x="70711" y="44361"/>
                        <a:pt x="57899" y="61283"/>
                        <a:pt x="45811" y="77843"/>
                      </a:cubicBezTo>
                      <a:cubicBezTo>
                        <a:pt x="35416" y="92469"/>
                        <a:pt x="25021" y="107094"/>
                        <a:pt x="14988" y="121841"/>
                      </a:cubicBezTo>
                      <a:cubicBezTo>
                        <a:pt x="7978" y="115555"/>
                        <a:pt x="3143" y="105160"/>
                        <a:pt x="0" y="94282"/>
                      </a:cubicBezTo>
                      <a:lnTo>
                        <a:pt x="0" y="94282"/>
                      </a:lnTo>
                      <a:cubicBezTo>
                        <a:pt x="18735" y="76997"/>
                        <a:pt x="40251" y="62733"/>
                        <a:pt x="57415" y="43273"/>
                      </a:cubicBezTo>
                      <a:cubicBezTo>
                        <a:pt x="68898" y="30098"/>
                        <a:pt x="79293" y="15714"/>
                        <a:pt x="87150" y="0"/>
                      </a:cubicBezTo>
                      <a:cubicBezTo>
                        <a:pt x="88722" y="967"/>
                        <a:pt x="90535" y="2055"/>
                        <a:pt x="92589" y="3143"/>
                      </a:cubicBezTo>
                      <a:cubicBezTo>
                        <a:pt x="99358" y="6527"/>
                        <a:pt x="105160" y="12208"/>
                        <a:pt x="110116" y="18856"/>
                      </a:cubicBezTo>
                      <a:close/>
                    </a:path>
                  </a:pathLst>
                </a:custGeom>
                <a:solidFill>
                  <a:schemeClr val="accent2">
                    <a:lumMod val="60000"/>
                    <a:lumOff val="40000"/>
                  </a:schemeClr>
                </a:solidFill>
                <a:ln w="120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GB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F5CBBCF3-E8A0-D92D-4BE1-40F5AC130B15}"/>
                  </a:ext>
                </a:extLst>
              </p:cNvPr>
              <p:cNvSpPr/>
              <p:nvPr/>
            </p:nvSpPr>
            <p:spPr>
              <a:xfrm>
                <a:off x="1017462" y="3466540"/>
                <a:ext cx="949094" cy="1679733"/>
              </a:xfrm>
              <a:custGeom>
                <a:avLst/>
                <a:gdLst>
                  <a:gd name="connsiteX0" fmla="*/ 834433 w 867409"/>
                  <a:gd name="connsiteY0" fmla="*/ 727000 h 1535164"/>
                  <a:gd name="connsiteX1" fmla="*/ 788380 w 867409"/>
                  <a:gd name="connsiteY1" fmla="*/ 1145345 h 1535164"/>
                  <a:gd name="connsiteX2" fmla="*/ 515447 w 867409"/>
                  <a:gd name="connsiteY2" fmla="*/ 1471464 h 1535164"/>
                  <a:gd name="connsiteX3" fmla="*/ 383090 w 867409"/>
                  <a:gd name="connsiteY3" fmla="*/ 1471464 h 1535164"/>
                  <a:gd name="connsiteX4" fmla="*/ 284940 w 867409"/>
                  <a:gd name="connsiteY4" fmla="*/ 1489111 h 1535164"/>
                  <a:gd name="connsiteX5" fmla="*/ 82959 w 867409"/>
                  <a:gd name="connsiteY5" fmla="*/ 1535164 h 1535164"/>
                  <a:gd name="connsiteX6" fmla="*/ 4875 w 867409"/>
                  <a:gd name="connsiteY6" fmla="*/ 1265736 h 1535164"/>
                  <a:gd name="connsiteX7" fmla="*/ 75828 w 867409"/>
                  <a:gd name="connsiteY7" fmla="*/ 755164 h 1535164"/>
                  <a:gd name="connsiteX8" fmla="*/ 182197 w 867409"/>
                  <a:gd name="connsiteY8" fmla="*/ 379367 h 1535164"/>
                  <a:gd name="connsiteX9" fmla="*/ 639464 w 867409"/>
                  <a:gd name="connsiteY9" fmla="*/ 64 h 1535164"/>
                  <a:gd name="connsiteX10" fmla="*/ 762634 w 867409"/>
                  <a:gd name="connsiteY10" fmla="*/ 139794 h 1535164"/>
                  <a:gd name="connsiteX11" fmla="*/ 763601 w 867409"/>
                  <a:gd name="connsiteY11" fmla="*/ 152486 h 1535164"/>
                  <a:gd name="connsiteX12" fmla="*/ 827423 w 867409"/>
                  <a:gd name="connsiteY12" fmla="*/ 439562 h 1535164"/>
                  <a:gd name="connsiteX13" fmla="*/ 834433 w 867409"/>
                  <a:gd name="connsiteY13" fmla="*/ 726758 h 1535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7409" h="1535164">
                    <a:moveTo>
                      <a:pt x="834433" y="727000"/>
                    </a:moveTo>
                    <a:cubicBezTo>
                      <a:pt x="806028" y="805085"/>
                      <a:pt x="806028" y="950375"/>
                      <a:pt x="788380" y="1145345"/>
                    </a:cubicBezTo>
                    <a:cubicBezTo>
                      <a:pt x="770733" y="1340315"/>
                      <a:pt x="600542" y="1475090"/>
                      <a:pt x="515447" y="1471464"/>
                    </a:cubicBezTo>
                    <a:cubicBezTo>
                      <a:pt x="469998" y="1469530"/>
                      <a:pt x="424670" y="1468684"/>
                      <a:pt x="383090" y="1471464"/>
                    </a:cubicBezTo>
                    <a:cubicBezTo>
                      <a:pt x="346586" y="1473881"/>
                      <a:pt x="313104" y="1479200"/>
                      <a:pt x="284940" y="1489111"/>
                    </a:cubicBezTo>
                    <a:cubicBezTo>
                      <a:pt x="224745" y="1510385"/>
                      <a:pt x="224745" y="1535164"/>
                      <a:pt x="82959" y="1535164"/>
                    </a:cubicBezTo>
                    <a:cubicBezTo>
                      <a:pt x="-58826" y="1535164"/>
                      <a:pt x="29775" y="1432421"/>
                      <a:pt x="4875" y="1265736"/>
                    </a:cubicBezTo>
                    <a:cubicBezTo>
                      <a:pt x="-20025" y="1099051"/>
                      <a:pt x="75828" y="755164"/>
                      <a:pt x="75828" y="755164"/>
                    </a:cubicBezTo>
                    <a:cubicBezTo>
                      <a:pt x="72323" y="645289"/>
                      <a:pt x="125507" y="514141"/>
                      <a:pt x="182197" y="379367"/>
                    </a:cubicBezTo>
                    <a:cubicBezTo>
                      <a:pt x="238887" y="244592"/>
                      <a:pt x="526084" y="3569"/>
                      <a:pt x="639464" y="64"/>
                    </a:cubicBezTo>
                    <a:cubicBezTo>
                      <a:pt x="736163" y="-2958"/>
                      <a:pt x="758162" y="102081"/>
                      <a:pt x="762634" y="139794"/>
                    </a:cubicBezTo>
                    <a:cubicBezTo>
                      <a:pt x="763359" y="146442"/>
                      <a:pt x="763601" y="150915"/>
                      <a:pt x="763601" y="152486"/>
                    </a:cubicBezTo>
                    <a:cubicBezTo>
                      <a:pt x="763601" y="152486"/>
                      <a:pt x="760096" y="350961"/>
                      <a:pt x="827423" y="439562"/>
                    </a:cubicBezTo>
                    <a:cubicBezTo>
                      <a:pt x="894750" y="528283"/>
                      <a:pt x="862839" y="648795"/>
                      <a:pt x="834433" y="726758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53B2BF01-7E89-537A-B48F-E3EDB74BDC33}"/>
                  </a:ext>
                </a:extLst>
              </p:cNvPr>
              <p:cNvSpPr/>
              <p:nvPr/>
            </p:nvSpPr>
            <p:spPr>
              <a:xfrm>
                <a:off x="2160442" y="3466806"/>
                <a:ext cx="949148" cy="1679732"/>
              </a:xfrm>
              <a:custGeom>
                <a:avLst/>
                <a:gdLst>
                  <a:gd name="connsiteX0" fmla="*/ 784499 w 867458"/>
                  <a:gd name="connsiteY0" fmla="*/ 1535042 h 1535163"/>
                  <a:gd name="connsiteX1" fmla="*/ 710887 w 867458"/>
                  <a:gd name="connsiteY1" fmla="*/ 1531899 h 1535163"/>
                  <a:gd name="connsiteX2" fmla="*/ 582519 w 867458"/>
                  <a:gd name="connsiteY2" fmla="*/ 1488989 h 1535163"/>
                  <a:gd name="connsiteX3" fmla="*/ 352012 w 867458"/>
                  <a:gd name="connsiteY3" fmla="*/ 1471221 h 1535163"/>
                  <a:gd name="connsiteX4" fmla="*/ 78957 w 867458"/>
                  <a:gd name="connsiteY4" fmla="*/ 1145102 h 1535163"/>
                  <a:gd name="connsiteX5" fmla="*/ 62519 w 867458"/>
                  <a:gd name="connsiteY5" fmla="*/ 926562 h 1535163"/>
                  <a:gd name="connsiteX6" fmla="*/ 32904 w 867458"/>
                  <a:gd name="connsiteY6" fmla="*/ 726757 h 1535163"/>
                  <a:gd name="connsiteX7" fmla="*/ 40036 w 867458"/>
                  <a:gd name="connsiteY7" fmla="*/ 439560 h 1535163"/>
                  <a:gd name="connsiteX8" fmla="*/ 103737 w 867458"/>
                  <a:gd name="connsiteY8" fmla="*/ 152485 h 1535163"/>
                  <a:gd name="connsiteX9" fmla="*/ 227874 w 867458"/>
                  <a:gd name="connsiteY9" fmla="*/ 62 h 1535163"/>
                  <a:gd name="connsiteX10" fmla="*/ 685262 w 867458"/>
                  <a:gd name="connsiteY10" fmla="*/ 379365 h 1535163"/>
                  <a:gd name="connsiteX11" fmla="*/ 791631 w 867458"/>
                  <a:gd name="connsiteY11" fmla="*/ 755163 h 1535163"/>
                  <a:gd name="connsiteX12" fmla="*/ 862584 w 867458"/>
                  <a:gd name="connsiteY12" fmla="*/ 1265735 h 1535163"/>
                  <a:gd name="connsiteX13" fmla="*/ 784499 w 867458"/>
                  <a:gd name="connsiteY13" fmla="*/ 1535163 h 1535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67458" h="1535163">
                    <a:moveTo>
                      <a:pt x="784499" y="1535042"/>
                    </a:moveTo>
                    <a:cubicBezTo>
                      <a:pt x="754160" y="1535042"/>
                      <a:pt x="730227" y="1533833"/>
                      <a:pt x="710887" y="1531899"/>
                    </a:cubicBezTo>
                    <a:cubicBezTo>
                      <a:pt x="639934" y="1524647"/>
                      <a:pt x="629901" y="1505670"/>
                      <a:pt x="582519" y="1488989"/>
                    </a:cubicBezTo>
                    <a:cubicBezTo>
                      <a:pt x="522203" y="1467715"/>
                      <a:pt x="437107" y="1467715"/>
                      <a:pt x="352012" y="1471221"/>
                    </a:cubicBezTo>
                    <a:cubicBezTo>
                      <a:pt x="266917" y="1474847"/>
                      <a:pt x="96726" y="1340072"/>
                      <a:pt x="78957" y="1145102"/>
                    </a:cubicBezTo>
                    <a:cubicBezTo>
                      <a:pt x="71463" y="1063029"/>
                      <a:pt x="67112" y="989658"/>
                      <a:pt x="62519" y="926562"/>
                    </a:cubicBezTo>
                    <a:cubicBezTo>
                      <a:pt x="56233" y="839654"/>
                      <a:pt x="49343" y="771964"/>
                      <a:pt x="32904" y="726757"/>
                    </a:cubicBezTo>
                    <a:cubicBezTo>
                      <a:pt x="4499" y="648673"/>
                      <a:pt x="-27291" y="528282"/>
                      <a:pt x="40036" y="439560"/>
                    </a:cubicBezTo>
                    <a:cubicBezTo>
                      <a:pt x="107363" y="350960"/>
                      <a:pt x="103737" y="152485"/>
                      <a:pt x="103737" y="152485"/>
                    </a:cubicBezTo>
                    <a:cubicBezTo>
                      <a:pt x="103737" y="141848"/>
                      <a:pt x="114373" y="-3443"/>
                      <a:pt x="227874" y="62"/>
                    </a:cubicBezTo>
                    <a:cubicBezTo>
                      <a:pt x="341254" y="3568"/>
                      <a:pt x="628572" y="244591"/>
                      <a:pt x="685262" y="379365"/>
                    </a:cubicBezTo>
                    <a:cubicBezTo>
                      <a:pt x="741952" y="514140"/>
                      <a:pt x="795136" y="645288"/>
                      <a:pt x="791631" y="755163"/>
                    </a:cubicBezTo>
                    <a:cubicBezTo>
                      <a:pt x="791631" y="755163"/>
                      <a:pt x="887242" y="1099049"/>
                      <a:pt x="862584" y="1265735"/>
                    </a:cubicBezTo>
                    <a:cubicBezTo>
                      <a:pt x="837684" y="1432420"/>
                      <a:pt x="926284" y="1535163"/>
                      <a:pt x="784499" y="1535163"/>
                    </a:cubicBezTo>
                    <a:close/>
                  </a:path>
                </a:pathLst>
              </a:custGeom>
              <a:solidFill>
                <a:schemeClr val="accent2">
                  <a:lumMod val="40000"/>
                  <a:lumOff val="60000"/>
                </a:schemeClr>
              </a:solidFill>
              <a:ln w="1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F3A379AA-26F1-6B9F-33C5-91DA4530A125}"/>
                  </a:ext>
                </a:extLst>
              </p:cNvPr>
              <p:cNvSpPr/>
              <p:nvPr/>
            </p:nvSpPr>
            <p:spPr>
              <a:xfrm>
                <a:off x="2162190" y="3789449"/>
                <a:ext cx="800683" cy="1268079"/>
              </a:xfrm>
              <a:custGeom>
                <a:avLst/>
                <a:gdLst>
                  <a:gd name="connsiteX0" fmla="*/ 242 w 731771"/>
                  <a:gd name="connsiteY0" fmla="*/ 239451 h 1158940"/>
                  <a:gd name="connsiteX1" fmla="*/ 104194 w 731771"/>
                  <a:gd name="connsiteY1" fmla="*/ 293845 h 1158940"/>
                  <a:gd name="connsiteX2" fmla="*/ 160883 w 731771"/>
                  <a:gd name="connsiteY2" fmla="*/ 383655 h 1158940"/>
                  <a:gd name="connsiteX3" fmla="*/ 241265 w 731771"/>
                  <a:gd name="connsiteY3" fmla="*/ 549131 h 1158940"/>
                  <a:gd name="connsiteX4" fmla="*/ 354765 w 731771"/>
                  <a:gd name="connsiteY4" fmla="*/ 676774 h 1158940"/>
                  <a:gd name="connsiteX5" fmla="*/ 394896 w 731771"/>
                  <a:gd name="connsiteY5" fmla="*/ 794989 h 1158940"/>
                  <a:gd name="connsiteX6" fmla="*/ 420884 w 731771"/>
                  <a:gd name="connsiteY6" fmla="*/ 972311 h 1158940"/>
                  <a:gd name="connsiteX7" fmla="*/ 402148 w 731771"/>
                  <a:gd name="connsiteY7" fmla="*/ 879842 h 1158940"/>
                  <a:gd name="connsiteX8" fmla="*/ 408071 w 731771"/>
                  <a:gd name="connsiteY8" fmla="*/ 798252 h 1158940"/>
                  <a:gd name="connsiteX9" fmla="*/ 487122 w 731771"/>
                  <a:gd name="connsiteY9" fmla="*/ 926137 h 1158940"/>
                  <a:gd name="connsiteX10" fmla="*/ 428015 w 731771"/>
                  <a:gd name="connsiteY10" fmla="*/ 801999 h 1158940"/>
                  <a:gd name="connsiteX11" fmla="*/ 373743 w 731771"/>
                  <a:gd name="connsiteY11" fmla="*/ 642204 h 1158940"/>
                  <a:gd name="connsiteX12" fmla="*/ 438168 w 731771"/>
                  <a:gd name="connsiteY12" fmla="*/ 699498 h 1158940"/>
                  <a:gd name="connsiteX13" fmla="*/ 513110 w 731771"/>
                  <a:gd name="connsiteY13" fmla="*/ 833910 h 1158940"/>
                  <a:gd name="connsiteX14" fmla="*/ 447718 w 731771"/>
                  <a:gd name="connsiteY14" fmla="*/ 672301 h 1158940"/>
                  <a:gd name="connsiteX15" fmla="*/ 532088 w 731771"/>
                  <a:gd name="connsiteY15" fmla="*/ 791362 h 1158940"/>
                  <a:gd name="connsiteX16" fmla="*/ 438773 w 731771"/>
                  <a:gd name="connsiteY16" fmla="*/ 643654 h 1158940"/>
                  <a:gd name="connsiteX17" fmla="*/ 253231 w 731771"/>
                  <a:gd name="connsiteY17" fmla="*/ 503078 h 1158940"/>
                  <a:gd name="connsiteX18" fmla="*/ 223738 w 731771"/>
                  <a:gd name="connsiteY18" fmla="*/ 420400 h 1158940"/>
                  <a:gd name="connsiteX19" fmla="*/ 445904 w 731771"/>
                  <a:gd name="connsiteY19" fmla="*/ 539703 h 1158940"/>
                  <a:gd name="connsiteX20" fmla="*/ 629029 w 731771"/>
                  <a:gd name="connsiteY20" fmla="*/ 720530 h 1158940"/>
                  <a:gd name="connsiteX21" fmla="*/ 654533 w 731771"/>
                  <a:gd name="connsiteY21" fmla="*/ 1045803 h 1158940"/>
                  <a:gd name="connsiteX22" fmla="*/ 689224 w 731771"/>
                  <a:gd name="connsiteY22" fmla="*/ 1158941 h 1158940"/>
                  <a:gd name="connsiteX23" fmla="*/ 666862 w 731771"/>
                  <a:gd name="connsiteY23" fmla="*/ 860865 h 1158940"/>
                  <a:gd name="connsiteX24" fmla="*/ 731772 w 731771"/>
                  <a:gd name="connsiteY24" fmla="*/ 1006519 h 1158940"/>
                  <a:gd name="connsiteX25" fmla="*/ 681125 w 731771"/>
                  <a:gd name="connsiteY25" fmla="*/ 836690 h 1158940"/>
                  <a:gd name="connsiteX26" fmla="*/ 551669 w 731771"/>
                  <a:gd name="connsiteY26" fmla="*/ 573185 h 1158940"/>
                  <a:gd name="connsiteX27" fmla="*/ 729354 w 731771"/>
                  <a:gd name="connsiteY27" fmla="*/ 631930 h 1158940"/>
                  <a:gd name="connsiteX28" fmla="*/ 596997 w 731771"/>
                  <a:gd name="connsiteY28" fmla="*/ 557471 h 1158940"/>
                  <a:gd name="connsiteX29" fmla="*/ 340502 w 731771"/>
                  <a:gd name="connsiteY29" fmla="*/ 405049 h 1158940"/>
                  <a:gd name="connsiteX30" fmla="*/ 261330 w 731771"/>
                  <a:gd name="connsiteY30" fmla="*/ 325876 h 1158940"/>
                  <a:gd name="connsiteX31" fmla="*/ 355853 w 731771"/>
                  <a:gd name="connsiteY31" fmla="*/ 286834 h 1158940"/>
                  <a:gd name="connsiteX32" fmla="*/ 430433 w 731771"/>
                  <a:gd name="connsiteY32" fmla="*/ 364556 h 1158940"/>
                  <a:gd name="connsiteX33" fmla="*/ 599294 w 731771"/>
                  <a:gd name="connsiteY33" fmla="*/ 524352 h 1158940"/>
                  <a:gd name="connsiteX34" fmla="*/ 431641 w 731771"/>
                  <a:gd name="connsiteY34" fmla="*/ 300735 h 1158940"/>
                  <a:gd name="connsiteX35" fmla="*/ 583943 w 731771"/>
                  <a:gd name="connsiteY35" fmla="*/ 432246 h 1158940"/>
                  <a:gd name="connsiteX36" fmla="*/ 533175 w 731771"/>
                  <a:gd name="connsiteY36" fmla="*/ 347150 h 1158940"/>
                  <a:gd name="connsiteX37" fmla="*/ 660818 w 731771"/>
                  <a:gd name="connsiteY37" fmla="*/ 434663 h 1158940"/>
                  <a:gd name="connsiteX38" fmla="*/ 548647 w 731771"/>
                  <a:gd name="connsiteY38" fmla="*/ 324426 h 1158940"/>
                  <a:gd name="connsiteX39" fmla="*/ 680884 w 731771"/>
                  <a:gd name="connsiteY39" fmla="*/ 338931 h 1158940"/>
                  <a:gd name="connsiteX40" fmla="*/ 604249 w 731771"/>
                  <a:gd name="connsiteY40" fmla="*/ 296625 h 1158940"/>
                  <a:gd name="connsiteX41" fmla="*/ 527978 w 731771"/>
                  <a:gd name="connsiteY41" fmla="*/ 318503 h 1158940"/>
                  <a:gd name="connsiteX42" fmla="*/ 488210 w 731771"/>
                  <a:gd name="connsiteY42" fmla="*/ 301097 h 1158940"/>
                  <a:gd name="connsiteX43" fmla="*/ 637127 w 731771"/>
                  <a:gd name="connsiteY43" fmla="*/ 210079 h 1158940"/>
                  <a:gd name="connsiteX44" fmla="*/ 561581 w 731771"/>
                  <a:gd name="connsiteY44" fmla="*/ 212134 h 1158940"/>
                  <a:gd name="connsiteX45" fmla="*/ 553120 w 731771"/>
                  <a:gd name="connsiteY45" fmla="*/ 129698 h 1158940"/>
                  <a:gd name="connsiteX46" fmla="*/ 543692 w 731771"/>
                  <a:gd name="connsiteY46" fmla="*/ 216002 h 1158940"/>
                  <a:gd name="connsiteX47" fmla="*/ 475277 w 731771"/>
                  <a:gd name="connsiteY47" fmla="*/ 287801 h 1158940"/>
                  <a:gd name="connsiteX48" fmla="*/ 387643 w 731771"/>
                  <a:gd name="connsiteY48" fmla="*/ 252627 h 1158940"/>
                  <a:gd name="connsiteX49" fmla="*/ 464035 w 731771"/>
                  <a:gd name="connsiteY49" fmla="*/ 145411 h 1158940"/>
                  <a:gd name="connsiteX50" fmla="*/ 529428 w 731771"/>
                  <a:gd name="connsiteY50" fmla="*/ 102622 h 1158940"/>
                  <a:gd name="connsiteX51" fmla="*/ 462102 w 731771"/>
                  <a:gd name="connsiteY51" fmla="*/ 133324 h 1158940"/>
                  <a:gd name="connsiteX52" fmla="*/ 483375 w 731771"/>
                  <a:gd name="connsiteY52" fmla="*/ 34087 h 1158940"/>
                  <a:gd name="connsiteX53" fmla="*/ 444333 w 731771"/>
                  <a:gd name="connsiteY53" fmla="*/ 136951 h 1158940"/>
                  <a:gd name="connsiteX54" fmla="*/ 365161 w 731771"/>
                  <a:gd name="connsiteY54" fmla="*/ 239814 h 1158940"/>
                  <a:gd name="connsiteX55" fmla="*/ 242232 w 731771"/>
                  <a:gd name="connsiteY55" fmla="*/ 250451 h 1158940"/>
                  <a:gd name="connsiteX56" fmla="*/ 272934 w 731771"/>
                  <a:gd name="connsiteY56" fmla="*/ 146499 h 1158940"/>
                  <a:gd name="connsiteX57" fmla="*/ 386434 w 731771"/>
                  <a:gd name="connsiteY57" fmla="*/ 37834 h 1158940"/>
                  <a:gd name="connsiteX58" fmla="*/ 271362 w 731771"/>
                  <a:gd name="connsiteY58" fmla="*/ 130907 h 1158940"/>
                  <a:gd name="connsiteX59" fmla="*/ 265923 w 731771"/>
                  <a:gd name="connsiteY59" fmla="*/ 0 h 1158940"/>
                  <a:gd name="connsiteX60" fmla="*/ 258791 w 731771"/>
                  <a:gd name="connsiteY60" fmla="*/ 126434 h 1158940"/>
                  <a:gd name="connsiteX61" fmla="*/ 216244 w 731771"/>
                  <a:gd name="connsiteY61" fmla="*/ 239935 h 1158940"/>
                  <a:gd name="connsiteX62" fmla="*/ 54514 w 731771"/>
                  <a:gd name="connsiteY62" fmla="*/ 119424 h 1158940"/>
                  <a:gd name="connsiteX63" fmla="*/ 0 w 731771"/>
                  <a:gd name="connsiteY63" fmla="*/ 239935 h 1158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731771" h="1158940">
                    <a:moveTo>
                      <a:pt x="242" y="239451"/>
                    </a:moveTo>
                    <a:cubicBezTo>
                      <a:pt x="242" y="239451"/>
                      <a:pt x="49921" y="291428"/>
                      <a:pt x="104194" y="293845"/>
                    </a:cubicBezTo>
                    <a:cubicBezTo>
                      <a:pt x="104194" y="293845"/>
                      <a:pt x="146741" y="367094"/>
                      <a:pt x="160883" y="383655"/>
                    </a:cubicBezTo>
                    <a:cubicBezTo>
                      <a:pt x="160883" y="383655"/>
                      <a:pt x="179740" y="499452"/>
                      <a:pt x="241265" y="549131"/>
                    </a:cubicBezTo>
                    <a:cubicBezTo>
                      <a:pt x="302790" y="598810"/>
                      <a:pt x="328778" y="627095"/>
                      <a:pt x="354765" y="676774"/>
                    </a:cubicBezTo>
                    <a:cubicBezTo>
                      <a:pt x="380753" y="726453"/>
                      <a:pt x="402027" y="754738"/>
                      <a:pt x="394896" y="794989"/>
                    </a:cubicBezTo>
                    <a:cubicBezTo>
                      <a:pt x="387764" y="835119"/>
                      <a:pt x="373622" y="913204"/>
                      <a:pt x="420884" y="972311"/>
                    </a:cubicBezTo>
                    <a:cubicBezTo>
                      <a:pt x="420884" y="972311"/>
                      <a:pt x="399731" y="917676"/>
                      <a:pt x="402148" y="879842"/>
                    </a:cubicBezTo>
                    <a:cubicBezTo>
                      <a:pt x="402148" y="879842"/>
                      <a:pt x="409280" y="819526"/>
                      <a:pt x="408071" y="798252"/>
                    </a:cubicBezTo>
                    <a:cubicBezTo>
                      <a:pt x="408071" y="798252"/>
                      <a:pt x="446871" y="907281"/>
                      <a:pt x="487122" y="926137"/>
                    </a:cubicBezTo>
                    <a:cubicBezTo>
                      <a:pt x="487122" y="926137"/>
                      <a:pt x="432729" y="837536"/>
                      <a:pt x="428015" y="801999"/>
                    </a:cubicBezTo>
                    <a:cubicBezTo>
                      <a:pt x="423301" y="766583"/>
                      <a:pt x="388006" y="662269"/>
                      <a:pt x="373743" y="642204"/>
                    </a:cubicBezTo>
                    <a:cubicBezTo>
                      <a:pt x="373743" y="642204"/>
                      <a:pt x="419191" y="652236"/>
                      <a:pt x="438168" y="699498"/>
                    </a:cubicBezTo>
                    <a:cubicBezTo>
                      <a:pt x="457025" y="746760"/>
                      <a:pt x="463552" y="768638"/>
                      <a:pt x="513110" y="833910"/>
                    </a:cubicBezTo>
                    <a:cubicBezTo>
                      <a:pt x="513110" y="833910"/>
                      <a:pt x="451223" y="706630"/>
                      <a:pt x="447718" y="672301"/>
                    </a:cubicBezTo>
                    <a:cubicBezTo>
                      <a:pt x="447718" y="672301"/>
                      <a:pt x="509605" y="736969"/>
                      <a:pt x="532088" y="791362"/>
                    </a:cubicBezTo>
                    <a:cubicBezTo>
                      <a:pt x="532088" y="791362"/>
                      <a:pt x="494254" y="674357"/>
                      <a:pt x="438773" y="643654"/>
                    </a:cubicBezTo>
                    <a:cubicBezTo>
                      <a:pt x="383171" y="612952"/>
                      <a:pt x="281637" y="546714"/>
                      <a:pt x="253231" y="503078"/>
                    </a:cubicBezTo>
                    <a:cubicBezTo>
                      <a:pt x="224826" y="459321"/>
                      <a:pt x="220112" y="442762"/>
                      <a:pt x="223738" y="420400"/>
                    </a:cubicBezTo>
                    <a:cubicBezTo>
                      <a:pt x="223738" y="420400"/>
                      <a:pt x="392720" y="530274"/>
                      <a:pt x="445904" y="539703"/>
                    </a:cubicBezTo>
                    <a:cubicBezTo>
                      <a:pt x="499089" y="549131"/>
                      <a:pt x="607755" y="670851"/>
                      <a:pt x="629029" y="720530"/>
                    </a:cubicBezTo>
                    <a:cubicBezTo>
                      <a:pt x="650302" y="770210"/>
                      <a:pt x="654533" y="999749"/>
                      <a:pt x="654533" y="1045803"/>
                    </a:cubicBezTo>
                    <a:cubicBezTo>
                      <a:pt x="654533" y="1083636"/>
                      <a:pt x="689224" y="1158941"/>
                      <a:pt x="689224" y="1158941"/>
                    </a:cubicBezTo>
                    <a:cubicBezTo>
                      <a:pt x="689224" y="1158941"/>
                      <a:pt x="652720" y="954180"/>
                      <a:pt x="666862" y="860865"/>
                    </a:cubicBezTo>
                    <a:cubicBezTo>
                      <a:pt x="666862" y="860865"/>
                      <a:pt x="696235" y="978113"/>
                      <a:pt x="731772" y="1006519"/>
                    </a:cubicBezTo>
                    <a:cubicBezTo>
                      <a:pt x="731772" y="1006519"/>
                      <a:pt x="684993" y="899182"/>
                      <a:pt x="681125" y="836690"/>
                    </a:cubicBezTo>
                    <a:cubicBezTo>
                      <a:pt x="677016" y="769363"/>
                      <a:pt x="585998" y="611019"/>
                      <a:pt x="551669" y="573185"/>
                    </a:cubicBezTo>
                    <a:cubicBezTo>
                      <a:pt x="551669" y="573185"/>
                      <a:pt x="662027" y="569317"/>
                      <a:pt x="729354" y="631930"/>
                    </a:cubicBezTo>
                    <a:cubicBezTo>
                      <a:pt x="729354" y="631930"/>
                      <a:pt x="709289" y="579954"/>
                      <a:pt x="596997" y="557471"/>
                    </a:cubicBezTo>
                    <a:cubicBezTo>
                      <a:pt x="484705" y="534989"/>
                      <a:pt x="350051" y="416895"/>
                      <a:pt x="340502" y="405049"/>
                    </a:cubicBezTo>
                    <a:cubicBezTo>
                      <a:pt x="331074" y="393203"/>
                      <a:pt x="261330" y="325876"/>
                      <a:pt x="261330" y="325876"/>
                    </a:cubicBezTo>
                    <a:cubicBezTo>
                      <a:pt x="261330" y="325876"/>
                      <a:pt x="306295" y="273901"/>
                      <a:pt x="355853" y="286834"/>
                    </a:cubicBezTo>
                    <a:cubicBezTo>
                      <a:pt x="405532" y="299889"/>
                      <a:pt x="421004" y="336151"/>
                      <a:pt x="430433" y="364556"/>
                    </a:cubicBezTo>
                    <a:cubicBezTo>
                      <a:pt x="439861" y="392962"/>
                      <a:pt x="488331" y="467420"/>
                      <a:pt x="599294" y="524352"/>
                    </a:cubicBezTo>
                    <a:cubicBezTo>
                      <a:pt x="599294" y="524352"/>
                      <a:pt x="433938" y="392841"/>
                      <a:pt x="431641" y="300735"/>
                    </a:cubicBezTo>
                    <a:cubicBezTo>
                      <a:pt x="431641" y="300735"/>
                      <a:pt x="505979" y="321162"/>
                      <a:pt x="583943" y="432246"/>
                    </a:cubicBezTo>
                    <a:cubicBezTo>
                      <a:pt x="583943" y="432246"/>
                      <a:pt x="560251" y="368424"/>
                      <a:pt x="533175" y="347150"/>
                    </a:cubicBezTo>
                    <a:cubicBezTo>
                      <a:pt x="533175" y="347150"/>
                      <a:pt x="605216" y="351865"/>
                      <a:pt x="660818" y="434663"/>
                    </a:cubicBezTo>
                    <a:cubicBezTo>
                      <a:pt x="660818" y="434663"/>
                      <a:pt x="617183" y="348118"/>
                      <a:pt x="548647" y="324426"/>
                    </a:cubicBezTo>
                    <a:cubicBezTo>
                      <a:pt x="548647" y="324426"/>
                      <a:pt x="602920" y="291669"/>
                      <a:pt x="680884" y="338931"/>
                    </a:cubicBezTo>
                    <a:cubicBezTo>
                      <a:pt x="680884" y="338931"/>
                      <a:pt x="633743" y="301460"/>
                      <a:pt x="604249" y="296625"/>
                    </a:cubicBezTo>
                    <a:cubicBezTo>
                      <a:pt x="574756" y="291790"/>
                      <a:pt x="527978" y="318503"/>
                      <a:pt x="527978" y="318503"/>
                    </a:cubicBezTo>
                    <a:lnTo>
                      <a:pt x="488210" y="301097"/>
                    </a:lnTo>
                    <a:cubicBezTo>
                      <a:pt x="488210" y="301097"/>
                      <a:pt x="570888" y="208870"/>
                      <a:pt x="637127" y="210079"/>
                    </a:cubicBezTo>
                    <a:cubicBezTo>
                      <a:pt x="637127" y="210079"/>
                      <a:pt x="587690" y="202706"/>
                      <a:pt x="561581" y="212134"/>
                    </a:cubicBezTo>
                    <a:cubicBezTo>
                      <a:pt x="561581" y="212134"/>
                      <a:pt x="540186" y="168740"/>
                      <a:pt x="553120" y="129698"/>
                    </a:cubicBezTo>
                    <a:cubicBezTo>
                      <a:pt x="553120" y="129698"/>
                      <a:pt x="524714" y="162817"/>
                      <a:pt x="543692" y="216002"/>
                    </a:cubicBezTo>
                    <a:lnTo>
                      <a:pt x="475277" y="287801"/>
                    </a:lnTo>
                    <a:lnTo>
                      <a:pt x="387643" y="252627"/>
                    </a:lnTo>
                    <a:cubicBezTo>
                      <a:pt x="387643" y="252627"/>
                      <a:pt x="462827" y="204519"/>
                      <a:pt x="464035" y="145411"/>
                    </a:cubicBezTo>
                    <a:cubicBezTo>
                      <a:pt x="464035" y="145411"/>
                      <a:pt x="518791" y="141543"/>
                      <a:pt x="529428" y="102622"/>
                    </a:cubicBezTo>
                    <a:cubicBezTo>
                      <a:pt x="529428" y="102622"/>
                      <a:pt x="492804" y="131027"/>
                      <a:pt x="462102" y="133324"/>
                    </a:cubicBezTo>
                    <a:cubicBezTo>
                      <a:pt x="462102" y="133324"/>
                      <a:pt x="447959" y="80140"/>
                      <a:pt x="483375" y="34087"/>
                    </a:cubicBezTo>
                    <a:cubicBezTo>
                      <a:pt x="483375" y="34087"/>
                      <a:pt x="434905" y="45932"/>
                      <a:pt x="444333" y="136951"/>
                    </a:cubicBezTo>
                    <a:cubicBezTo>
                      <a:pt x="444333" y="136951"/>
                      <a:pt x="450256" y="193640"/>
                      <a:pt x="365161" y="239814"/>
                    </a:cubicBezTo>
                    <a:cubicBezTo>
                      <a:pt x="280065" y="285867"/>
                      <a:pt x="242232" y="250451"/>
                      <a:pt x="242232" y="250451"/>
                    </a:cubicBezTo>
                    <a:cubicBezTo>
                      <a:pt x="242232" y="250451"/>
                      <a:pt x="272934" y="191344"/>
                      <a:pt x="272934" y="146499"/>
                    </a:cubicBezTo>
                    <a:cubicBezTo>
                      <a:pt x="272934" y="146499"/>
                      <a:pt x="374589" y="114589"/>
                      <a:pt x="386434" y="37834"/>
                    </a:cubicBezTo>
                    <a:cubicBezTo>
                      <a:pt x="386434" y="37834"/>
                      <a:pt x="333975" y="120270"/>
                      <a:pt x="271362" y="130907"/>
                    </a:cubicBezTo>
                    <a:cubicBezTo>
                      <a:pt x="271362" y="130907"/>
                      <a:pt x="244649" y="63821"/>
                      <a:pt x="265923" y="0"/>
                    </a:cubicBezTo>
                    <a:cubicBezTo>
                      <a:pt x="265923" y="0"/>
                      <a:pt x="229298" y="30702"/>
                      <a:pt x="258791" y="126434"/>
                    </a:cubicBezTo>
                    <a:cubicBezTo>
                      <a:pt x="258791" y="126434"/>
                      <a:pt x="255286" y="212738"/>
                      <a:pt x="216244" y="239935"/>
                    </a:cubicBezTo>
                    <a:cubicBezTo>
                      <a:pt x="216244" y="239935"/>
                      <a:pt x="92348" y="184333"/>
                      <a:pt x="54514" y="119424"/>
                    </a:cubicBezTo>
                    <a:cubicBezTo>
                      <a:pt x="19098" y="149280"/>
                      <a:pt x="5318" y="192069"/>
                      <a:pt x="0" y="239935"/>
                    </a:cubicBez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 w="120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GB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8858283-2AA6-5C26-7ECD-B15C2E02A086}"/>
                </a:ext>
              </a:extLst>
            </p:cNvPr>
            <p:cNvSpPr/>
            <p:nvPr/>
          </p:nvSpPr>
          <p:spPr>
            <a:xfrm flipH="1">
              <a:off x="3745179" y="4081196"/>
              <a:ext cx="691296" cy="1095978"/>
            </a:xfrm>
            <a:custGeom>
              <a:avLst/>
              <a:gdLst>
                <a:gd name="connsiteX0" fmla="*/ 242 w 731771"/>
                <a:gd name="connsiteY0" fmla="*/ 239451 h 1158940"/>
                <a:gd name="connsiteX1" fmla="*/ 104194 w 731771"/>
                <a:gd name="connsiteY1" fmla="*/ 293845 h 1158940"/>
                <a:gd name="connsiteX2" fmla="*/ 160883 w 731771"/>
                <a:gd name="connsiteY2" fmla="*/ 383655 h 1158940"/>
                <a:gd name="connsiteX3" fmla="*/ 241265 w 731771"/>
                <a:gd name="connsiteY3" fmla="*/ 549131 h 1158940"/>
                <a:gd name="connsiteX4" fmla="*/ 354765 w 731771"/>
                <a:gd name="connsiteY4" fmla="*/ 676774 h 1158940"/>
                <a:gd name="connsiteX5" fmla="*/ 394896 w 731771"/>
                <a:gd name="connsiteY5" fmla="*/ 794989 h 1158940"/>
                <a:gd name="connsiteX6" fmla="*/ 420884 w 731771"/>
                <a:gd name="connsiteY6" fmla="*/ 972311 h 1158940"/>
                <a:gd name="connsiteX7" fmla="*/ 402148 w 731771"/>
                <a:gd name="connsiteY7" fmla="*/ 879842 h 1158940"/>
                <a:gd name="connsiteX8" fmla="*/ 408071 w 731771"/>
                <a:gd name="connsiteY8" fmla="*/ 798252 h 1158940"/>
                <a:gd name="connsiteX9" fmla="*/ 487122 w 731771"/>
                <a:gd name="connsiteY9" fmla="*/ 926137 h 1158940"/>
                <a:gd name="connsiteX10" fmla="*/ 428015 w 731771"/>
                <a:gd name="connsiteY10" fmla="*/ 801999 h 1158940"/>
                <a:gd name="connsiteX11" fmla="*/ 373743 w 731771"/>
                <a:gd name="connsiteY11" fmla="*/ 642204 h 1158940"/>
                <a:gd name="connsiteX12" fmla="*/ 438168 w 731771"/>
                <a:gd name="connsiteY12" fmla="*/ 699498 h 1158940"/>
                <a:gd name="connsiteX13" fmla="*/ 513110 w 731771"/>
                <a:gd name="connsiteY13" fmla="*/ 833910 h 1158940"/>
                <a:gd name="connsiteX14" fmla="*/ 447718 w 731771"/>
                <a:gd name="connsiteY14" fmla="*/ 672301 h 1158940"/>
                <a:gd name="connsiteX15" fmla="*/ 532088 w 731771"/>
                <a:gd name="connsiteY15" fmla="*/ 791362 h 1158940"/>
                <a:gd name="connsiteX16" fmla="*/ 438773 w 731771"/>
                <a:gd name="connsiteY16" fmla="*/ 643654 h 1158940"/>
                <a:gd name="connsiteX17" fmla="*/ 253231 w 731771"/>
                <a:gd name="connsiteY17" fmla="*/ 503078 h 1158940"/>
                <a:gd name="connsiteX18" fmla="*/ 223738 w 731771"/>
                <a:gd name="connsiteY18" fmla="*/ 420400 h 1158940"/>
                <a:gd name="connsiteX19" fmla="*/ 445904 w 731771"/>
                <a:gd name="connsiteY19" fmla="*/ 539703 h 1158940"/>
                <a:gd name="connsiteX20" fmla="*/ 629029 w 731771"/>
                <a:gd name="connsiteY20" fmla="*/ 720530 h 1158940"/>
                <a:gd name="connsiteX21" fmla="*/ 654533 w 731771"/>
                <a:gd name="connsiteY21" fmla="*/ 1045803 h 1158940"/>
                <a:gd name="connsiteX22" fmla="*/ 689224 w 731771"/>
                <a:gd name="connsiteY22" fmla="*/ 1158941 h 1158940"/>
                <a:gd name="connsiteX23" fmla="*/ 666862 w 731771"/>
                <a:gd name="connsiteY23" fmla="*/ 860865 h 1158940"/>
                <a:gd name="connsiteX24" fmla="*/ 731772 w 731771"/>
                <a:gd name="connsiteY24" fmla="*/ 1006519 h 1158940"/>
                <a:gd name="connsiteX25" fmla="*/ 681125 w 731771"/>
                <a:gd name="connsiteY25" fmla="*/ 836690 h 1158940"/>
                <a:gd name="connsiteX26" fmla="*/ 551669 w 731771"/>
                <a:gd name="connsiteY26" fmla="*/ 573185 h 1158940"/>
                <a:gd name="connsiteX27" fmla="*/ 729354 w 731771"/>
                <a:gd name="connsiteY27" fmla="*/ 631930 h 1158940"/>
                <a:gd name="connsiteX28" fmla="*/ 596997 w 731771"/>
                <a:gd name="connsiteY28" fmla="*/ 557471 h 1158940"/>
                <a:gd name="connsiteX29" fmla="*/ 340502 w 731771"/>
                <a:gd name="connsiteY29" fmla="*/ 405049 h 1158940"/>
                <a:gd name="connsiteX30" fmla="*/ 261330 w 731771"/>
                <a:gd name="connsiteY30" fmla="*/ 325876 h 1158940"/>
                <a:gd name="connsiteX31" fmla="*/ 355853 w 731771"/>
                <a:gd name="connsiteY31" fmla="*/ 286834 h 1158940"/>
                <a:gd name="connsiteX32" fmla="*/ 430433 w 731771"/>
                <a:gd name="connsiteY32" fmla="*/ 364556 h 1158940"/>
                <a:gd name="connsiteX33" fmla="*/ 599294 w 731771"/>
                <a:gd name="connsiteY33" fmla="*/ 524352 h 1158940"/>
                <a:gd name="connsiteX34" fmla="*/ 431641 w 731771"/>
                <a:gd name="connsiteY34" fmla="*/ 300735 h 1158940"/>
                <a:gd name="connsiteX35" fmla="*/ 583943 w 731771"/>
                <a:gd name="connsiteY35" fmla="*/ 432246 h 1158940"/>
                <a:gd name="connsiteX36" fmla="*/ 533175 w 731771"/>
                <a:gd name="connsiteY36" fmla="*/ 347150 h 1158940"/>
                <a:gd name="connsiteX37" fmla="*/ 660818 w 731771"/>
                <a:gd name="connsiteY37" fmla="*/ 434663 h 1158940"/>
                <a:gd name="connsiteX38" fmla="*/ 548647 w 731771"/>
                <a:gd name="connsiteY38" fmla="*/ 324426 h 1158940"/>
                <a:gd name="connsiteX39" fmla="*/ 680884 w 731771"/>
                <a:gd name="connsiteY39" fmla="*/ 338931 h 1158940"/>
                <a:gd name="connsiteX40" fmla="*/ 604249 w 731771"/>
                <a:gd name="connsiteY40" fmla="*/ 296625 h 1158940"/>
                <a:gd name="connsiteX41" fmla="*/ 527978 w 731771"/>
                <a:gd name="connsiteY41" fmla="*/ 318503 h 1158940"/>
                <a:gd name="connsiteX42" fmla="*/ 488210 w 731771"/>
                <a:gd name="connsiteY42" fmla="*/ 301097 h 1158940"/>
                <a:gd name="connsiteX43" fmla="*/ 637127 w 731771"/>
                <a:gd name="connsiteY43" fmla="*/ 210079 h 1158940"/>
                <a:gd name="connsiteX44" fmla="*/ 561581 w 731771"/>
                <a:gd name="connsiteY44" fmla="*/ 212134 h 1158940"/>
                <a:gd name="connsiteX45" fmla="*/ 553120 w 731771"/>
                <a:gd name="connsiteY45" fmla="*/ 129698 h 1158940"/>
                <a:gd name="connsiteX46" fmla="*/ 543692 w 731771"/>
                <a:gd name="connsiteY46" fmla="*/ 216002 h 1158940"/>
                <a:gd name="connsiteX47" fmla="*/ 475277 w 731771"/>
                <a:gd name="connsiteY47" fmla="*/ 287801 h 1158940"/>
                <a:gd name="connsiteX48" fmla="*/ 387643 w 731771"/>
                <a:gd name="connsiteY48" fmla="*/ 252627 h 1158940"/>
                <a:gd name="connsiteX49" fmla="*/ 464035 w 731771"/>
                <a:gd name="connsiteY49" fmla="*/ 145411 h 1158940"/>
                <a:gd name="connsiteX50" fmla="*/ 529428 w 731771"/>
                <a:gd name="connsiteY50" fmla="*/ 102622 h 1158940"/>
                <a:gd name="connsiteX51" fmla="*/ 462102 w 731771"/>
                <a:gd name="connsiteY51" fmla="*/ 133324 h 1158940"/>
                <a:gd name="connsiteX52" fmla="*/ 483375 w 731771"/>
                <a:gd name="connsiteY52" fmla="*/ 34087 h 1158940"/>
                <a:gd name="connsiteX53" fmla="*/ 444333 w 731771"/>
                <a:gd name="connsiteY53" fmla="*/ 136951 h 1158940"/>
                <a:gd name="connsiteX54" fmla="*/ 365161 w 731771"/>
                <a:gd name="connsiteY54" fmla="*/ 239814 h 1158940"/>
                <a:gd name="connsiteX55" fmla="*/ 242232 w 731771"/>
                <a:gd name="connsiteY55" fmla="*/ 250451 h 1158940"/>
                <a:gd name="connsiteX56" fmla="*/ 272934 w 731771"/>
                <a:gd name="connsiteY56" fmla="*/ 146499 h 1158940"/>
                <a:gd name="connsiteX57" fmla="*/ 386434 w 731771"/>
                <a:gd name="connsiteY57" fmla="*/ 37834 h 1158940"/>
                <a:gd name="connsiteX58" fmla="*/ 271362 w 731771"/>
                <a:gd name="connsiteY58" fmla="*/ 130907 h 1158940"/>
                <a:gd name="connsiteX59" fmla="*/ 265923 w 731771"/>
                <a:gd name="connsiteY59" fmla="*/ 0 h 1158940"/>
                <a:gd name="connsiteX60" fmla="*/ 258791 w 731771"/>
                <a:gd name="connsiteY60" fmla="*/ 126434 h 1158940"/>
                <a:gd name="connsiteX61" fmla="*/ 216244 w 731771"/>
                <a:gd name="connsiteY61" fmla="*/ 239935 h 1158940"/>
                <a:gd name="connsiteX62" fmla="*/ 54514 w 731771"/>
                <a:gd name="connsiteY62" fmla="*/ 119424 h 1158940"/>
                <a:gd name="connsiteX63" fmla="*/ 0 w 731771"/>
                <a:gd name="connsiteY63" fmla="*/ 239935 h 11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731771" h="1158940">
                  <a:moveTo>
                    <a:pt x="242" y="239451"/>
                  </a:moveTo>
                  <a:cubicBezTo>
                    <a:pt x="242" y="239451"/>
                    <a:pt x="49921" y="291428"/>
                    <a:pt x="104194" y="293845"/>
                  </a:cubicBezTo>
                  <a:cubicBezTo>
                    <a:pt x="104194" y="293845"/>
                    <a:pt x="146741" y="367094"/>
                    <a:pt x="160883" y="383655"/>
                  </a:cubicBezTo>
                  <a:cubicBezTo>
                    <a:pt x="160883" y="383655"/>
                    <a:pt x="179740" y="499452"/>
                    <a:pt x="241265" y="549131"/>
                  </a:cubicBezTo>
                  <a:cubicBezTo>
                    <a:pt x="302790" y="598810"/>
                    <a:pt x="328778" y="627095"/>
                    <a:pt x="354765" y="676774"/>
                  </a:cubicBezTo>
                  <a:cubicBezTo>
                    <a:pt x="380753" y="726453"/>
                    <a:pt x="402027" y="754738"/>
                    <a:pt x="394896" y="794989"/>
                  </a:cubicBezTo>
                  <a:cubicBezTo>
                    <a:pt x="387764" y="835119"/>
                    <a:pt x="373622" y="913204"/>
                    <a:pt x="420884" y="972311"/>
                  </a:cubicBezTo>
                  <a:cubicBezTo>
                    <a:pt x="420884" y="972311"/>
                    <a:pt x="399731" y="917676"/>
                    <a:pt x="402148" y="879842"/>
                  </a:cubicBezTo>
                  <a:cubicBezTo>
                    <a:pt x="402148" y="879842"/>
                    <a:pt x="409280" y="819526"/>
                    <a:pt x="408071" y="798252"/>
                  </a:cubicBezTo>
                  <a:cubicBezTo>
                    <a:pt x="408071" y="798252"/>
                    <a:pt x="446871" y="907281"/>
                    <a:pt x="487122" y="926137"/>
                  </a:cubicBezTo>
                  <a:cubicBezTo>
                    <a:pt x="487122" y="926137"/>
                    <a:pt x="432729" y="837536"/>
                    <a:pt x="428015" y="801999"/>
                  </a:cubicBezTo>
                  <a:cubicBezTo>
                    <a:pt x="423301" y="766583"/>
                    <a:pt x="388006" y="662269"/>
                    <a:pt x="373743" y="642204"/>
                  </a:cubicBezTo>
                  <a:cubicBezTo>
                    <a:pt x="373743" y="642204"/>
                    <a:pt x="419191" y="652236"/>
                    <a:pt x="438168" y="699498"/>
                  </a:cubicBezTo>
                  <a:cubicBezTo>
                    <a:pt x="457025" y="746760"/>
                    <a:pt x="463552" y="768638"/>
                    <a:pt x="513110" y="833910"/>
                  </a:cubicBezTo>
                  <a:cubicBezTo>
                    <a:pt x="513110" y="833910"/>
                    <a:pt x="451223" y="706630"/>
                    <a:pt x="447718" y="672301"/>
                  </a:cubicBezTo>
                  <a:cubicBezTo>
                    <a:pt x="447718" y="672301"/>
                    <a:pt x="509605" y="736969"/>
                    <a:pt x="532088" y="791362"/>
                  </a:cubicBezTo>
                  <a:cubicBezTo>
                    <a:pt x="532088" y="791362"/>
                    <a:pt x="494254" y="674357"/>
                    <a:pt x="438773" y="643654"/>
                  </a:cubicBezTo>
                  <a:cubicBezTo>
                    <a:pt x="383171" y="612952"/>
                    <a:pt x="281637" y="546714"/>
                    <a:pt x="253231" y="503078"/>
                  </a:cubicBezTo>
                  <a:cubicBezTo>
                    <a:pt x="224826" y="459321"/>
                    <a:pt x="220112" y="442762"/>
                    <a:pt x="223738" y="420400"/>
                  </a:cubicBezTo>
                  <a:cubicBezTo>
                    <a:pt x="223738" y="420400"/>
                    <a:pt x="392720" y="530274"/>
                    <a:pt x="445904" y="539703"/>
                  </a:cubicBezTo>
                  <a:cubicBezTo>
                    <a:pt x="499089" y="549131"/>
                    <a:pt x="607755" y="670851"/>
                    <a:pt x="629029" y="720530"/>
                  </a:cubicBezTo>
                  <a:cubicBezTo>
                    <a:pt x="650302" y="770210"/>
                    <a:pt x="654533" y="999749"/>
                    <a:pt x="654533" y="1045803"/>
                  </a:cubicBezTo>
                  <a:cubicBezTo>
                    <a:pt x="654533" y="1083636"/>
                    <a:pt x="689224" y="1158941"/>
                    <a:pt x="689224" y="1158941"/>
                  </a:cubicBezTo>
                  <a:cubicBezTo>
                    <a:pt x="689224" y="1158941"/>
                    <a:pt x="652720" y="954180"/>
                    <a:pt x="666862" y="860865"/>
                  </a:cubicBezTo>
                  <a:cubicBezTo>
                    <a:pt x="666862" y="860865"/>
                    <a:pt x="696235" y="978113"/>
                    <a:pt x="731772" y="1006519"/>
                  </a:cubicBezTo>
                  <a:cubicBezTo>
                    <a:pt x="731772" y="1006519"/>
                    <a:pt x="684993" y="899182"/>
                    <a:pt x="681125" y="836690"/>
                  </a:cubicBezTo>
                  <a:cubicBezTo>
                    <a:pt x="677016" y="769363"/>
                    <a:pt x="585998" y="611019"/>
                    <a:pt x="551669" y="573185"/>
                  </a:cubicBezTo>
                  <a:cubicBezTo>
                    <a:pt x="551669" y="573185"/>
                    <a:pt x="662027" y="569317"/>
                    <a:pt x="729354" y="631930"/>
                  </a:cubicBezTo>
                  <a:cubicBezTo>
                    <a:pt x="729354" y="631930"/>
                    <a:pt x="709289" y="579954"/>
                    <a:pt x="596997" y="557471"/>
                  </a:cubicBezTo>
                  <a:cubicBezTo>
                    <a:pt x="484705" y="534989"/>
                    <a:pt x="350051" y="416895"/>
                    <a:pt x="340502" y="405049"/>
                  </a:cubicBezTo>
                  <a:cubicBezTo>
                    <a:pt x="331074" y="393203"/>
                    <a:pt x="261330" y="325876"/>
                    <a:pt x="261330" y="325876"/>
                  </a:cubicBezTo>
                  <a:cubicBezTo>
                    <a:pt x="261330" y="325876"/>
                    <a:pt x="306295" y="273901"/>
                    <a:pt x="355853" y="286834"/>
                  </a:cubicBezTo>
                  <a:cubicBezTo>
                    <a:pt x="405532" y="299889"/>
                    <a:pt x="421004" y="336151"/>
                    <a:pt x="430433" y="364556"/>
                  </a:cubicBezTo>
                  <a:cubicBezTo>
                    <a:pt x="439861" y="392962"/>
                    <a:pt x="488331" y="467420"/>
                    <a:pt x="599294" y="524352"/>
                  </a:cubicBezTo>
                  <a:cubicBezTo>
                    <a:pt x="599294" y="524352"/>
                    <a:pt x="433938" y="392841"/>
                    <a:pt x="431641" y="300735"/>
                  </a:cubicBezTo>
                  <a:cubicBezTo>
                    <a:pt x="431641" y="300735"/>
                    <a:pt x="505979" y="321162"/>
                    <a:pt x="583943" y="432246"/>
                  </a:cubicBezTo>
                  <a:cubicBezTo>
                    <a:pt x="583943" y="432246"/>
                    <a:pt x="560251" y="368424"/>
                    <a:pt x="533175" y="347150"/>
                  </a:cubicBezTo>
                  <a:cubicBezTo>
                    <a:pt x="533175" y="347150"/>
                    <a:pt x="605216" y="351865"/>
                    <a:pt x="660818" y="434663"/>
                  </a:cubicBezTo>
                  <a:cubicBezTo>
                    <a:pt x="660818" y="434663"/>
                    <a:pt x="617183" y="348118"/>
                    <a:pt x="548647" y="324426"/>
                  </a:cubicBezTo>
                  <a:cubicBezTo>
                    <a:pt x="548647" y="324426"/>
                    <a:pt x="602920" y="291669"/>
                    <a:pt x="680884" y="338931"/>
                  </a:cubicBezTo>
                  <a:cubicBezTo>
                    <a:pt x="680884" y="338931"/>
                    <a:pt x="633743" y="301460"/>
                    <a:pt x="604249" y="296625"/>
                  </a:cubicBezTo>
                  <a:cubicBezTo>
                    <a:pt x="574756" y="291790"/>
                    <a:pt x="527978" y="318503"/>
                    <a:pt x="527978" y="318503"/>
                  </a:cubicBezTo>
                  <a:lnTo>
                    <a:pt x="488210" y="301097"/>
                  </a:lnTo>
                  <a:cubicBezTo>
                    <a:pt x="488210" y="301097"/>
                    <a:pt x="570888" y="208870"/>
                    <a:pt x="637127" y="210079"/>
                  </a:cubicBezTo>
                  <a:cubicBezTo>
                    <a:pt x="637127" y="210079"/>
                    <a:pt x="587690" y="202706"/>
                    <a:pt x="561581" y="212134"/>
                  </a:cubicBezTo>
                  <a:cubicBezTo>
                    <a:pt x="561581" y="212134"/>
                    <a:pt x="540186" y="168740"/>
                    <a:pt x="553120" y="129698"/>
                  </a:cubicBezTo>
                  <a:cubicBezTo>
                    <a:pt x="553120" y="129698"/>
                    <a:pt x="524714" y="162817"/>
                    <a:pt x="543692" y="216002"/>
                  </a:cubicBezTo>
                  <a:lnTo>
                    <a:pt x="475277" y="287801"/>
                  </a:lnTo>
                  <a:lnTo>
                    <a:pt x="387643" y="252627"/>
                  </a:lnTo>
                  <a:cubicBezTo>
                    <a:pt x="387643" y="252627"/>
                    <a:pt x="462827" y="204519"/>
                    <a:pt x="464035" y="145411"/>
                  </a:cubicBezTo>
                  <a:cubicBezTo>
                    <a:pt x="464035" y="145411"/>
                    <a:pt x="518791" y="141543"/>
                    <a:pt x="529428" y="102622"/>
                  </a:cubicBezTo>
                  <a:cubicBezTo>
                    <a:pt x="529428" y="102622"/>
                    <a:pt x="492804" y="131027"/>
                    <a:pt x="462102" y="133324"/>
                  </a:cubicBezTo>
                  <a:cubicBezTo>
                    <a:pt x="462102" y="133324"/>
                    <a:pt x="447959" y="80140"/>
                    <a:pt x="483375" y="34087"/>
                  </a:cubicBezTo>
                  <a:cubicBezTo>
                    <a:pt x="483375" y="34087"/>
                    <a:pt x="434905" y="45932"/>
                    <a:pt x="444333" y="136951"/>
                  </a:cubicBezTo>
                  <a:cubicBezTo>
                    <a:pt x="444333" y="136951"/>
                    <a:pt x="450256" y="193640"/>
                    <a:pt x="365161" y="239814"/>
                  </a:cubicBezTo>
                  <a:cubicBezTo>
                    <a:pt x="280065" y="285867"/>
                    <a:pt x="242232" y="250451"/>
                    <a:pt x="242232" y="250451"/>
                  </a:cubicBezTo>
                  <a:cubicBezTo>
                    <a:pt x="242232" y="250451"/>
                    <a:pt x="272934" y="191344"/>
                    <a:pt x="272934" y="146499"/>
                  </a:cubicBezTo>
                  <a:cubicBezTo>
                    <a:pt x="272934" y="146499"/>
                    <a:pt x="374589" y="114589"/>
                    <a:pt x="386434" y="37834"/>
                  </a:cubicBezTo>
                  <a:cubicBezTo>
                    <a:pt x="386434" y="37834"/>
                    <a:pt x="333975" y="120270"/>
                    <a:pt x="271362" y="130907"/>
                  </a:cubicBezTo>
                  <a:cubicBezTo>
                    <a:pt x="271362" y="130907"/>
                    <a:pt x="244649" y="63821"/>
                    <a:pt x="265923" y="0"/>
                  </a:cubicBezTo>
                  <a:cubicBezTo>
                    <a:pt x="265923" y="0"/>
                    <a:pt x="229298" y="30702"/>
                    <a:pt x="258791" y="126434"/>
                  </a:cubicBezTo>
                  <a:cubicBezTo>
                    <a:pt x="258791" y="126434"/>
                    <a:pt x="255286" y="212738"/>
                    <a:pt x="216244" y="239935"/>
                  </a:cubicBezTo>
                  <a:cubicBezTo>
                    <a:pt x="216244" y="239935"/>
                    <a:pt x="92348" y="184333"/>
                    <a:pt x="54514" y="119424"/>
                  </a:cubicBezTo>
                  <a:cubicBezTo>
                    <a:pt x="19098" y="149280"/>
                    <a:pt x="5318" y="192069"/>
                    <a:pt x="0" y="23993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1206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171" name="Group 170">
            <a:extLst>
              <a:ext uri="{FF2B5EF4-FFF2-40B4-BE49-F238E27FC236}">
                <a16:creationId xmlns:a16="http://schemas.microsoft.com/office/drawing/2014/main" id="{13FFD38F-0DC0-C3EB-01DB-518EA276C731}"/>
              </a:ext>
            </a:extLst>
          </p:cNvPr>
          <p:cNvGrpSpPr/>
          <p:nvPr/>
        </p:nvGrpSpPr>
        <p:grpSpPr>
          <a:xfrm>
            <a:off x="1667434" y="2268704"/>
            <a:ext cx="5619763" cy="3453782"/>
            <a:chOff x="1869455" y="2268704"/>
            <a:chExt cx="5619763" cy="3453782"/>
          </a:xfrm>
        </p:grpSpPr>
        <p:sp>
          <p:nvSpPr>
            <p:cNvPr id="76" name="Block Arc 75">
              <a:extLst>
                <a:ext uri="{FF2B5EF4-FFF2-40B4-BE49-F238E27FC236}">
                  <a16:creationId xmlns:a16="http://schemas.microsoft.com/office/drawing/2014/main" id="{EB32C104-B657-ED55-A143-D87BFE8F260F}"/>
                </a:ext>
              </a:extLst>
            </p:cNvPr>
            <p:cNvSpPr/>
            <p:nvPr/>
          </p:nvSpPr>
          <p:spPr>
            <a:xfrm flipH="1">
              <a:off x="4302663" y="2399907"/>
              <a:ext cx="3186555" cy="3131336"/>
            </a:xfrm>
            <a:prstGeom prst="blockArc">
              <a:avLst>
                <a:gd name="adj1" fmla="val 17994494"/>
                <a:gd name="adj2" fmla="val 3631056"/>
                <a:gd name="adj3" fmla="val 1264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ko-KR" sz="27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17D22EFF-A739-0334-F49D-017B2A9BE2C0}"/>
                </a:ext>
              </a:extLst>
            </p:cNvPr>
            <p:cNvSpPr/>
            <p:nvPr/>
          </p:nvSpPr>
          <p:spPr>
            <a:xfrm flipH="1">
              <a:off x="5088483" y="2268704"/>
              <a:ext cx="559007" cy="55900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C42206A4-D65E-95C8-21ED-1BCAEC6ECD69}"/>
                </a:ext>
              </a:extLst>
            </p:cNvPr>
            <p:cNvSpPr/>
            <p:nvPr/>
          </p:nvSpPr>
          <p:spPr>
            <a:xfrm flipH="1">
              <a:off x="5088482" y="5163478"/>
              <a:ext cx="559007" cy="55900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9FF39811-BA5D-3303-972E-D8E2B678C720}"/>
                </a:ext>
              </a:extLst>
            </p:cNvPr>
            <p:cNvSpPr/>
            <p:nvPr/>
          </p:nvSpPr>
          <p:spPr>
            <a:xfrm flipH="1">
              <a:off x="4057971" y="3686223"/>
              <a:ext cx="559007" cy="559008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D5BC740F-5D21-EB8F-C613-D4EB257CF6AB}"/>
                </a:ext>
              </a:extLst>
            </p:cNvPr>
            <p:cNvSpPr/>
            <p:nvPr/>
          </p:nvSpPr>
          <p:spPr>
            <a:xfrm flipH="1">
              <a:off x="2193053" y="2341528"/>
              <a:ext cx="2799484" cy="38866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Sputum eosinophil count</a:t>
              </a:r>
              <a:r>
                <a:rPr kumimoji="0" lang="en-GB" sz="1800" b="1" i="0" u="none" strike="noStrike" kern="1200" cap="none" spc="0" normalizeH="0" baseline="3000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1,4</a:t>
              </a:r>
            </a:p>
          </p:txBody>
        </p:sp>
        <p:sp>
          <p:nvSpPr>
            <p:cNvPr id="84" name="Rectangle 83">
              <a:extLst>
                <a:ext uri="{FF2B5EF4-FFF2-40B4-BE49-F238E27FC236}">
                  <a16:creationId xmlns:a16="http://schemas.microsoft.com/office/drawing/2014/main" id="{E728562D-1415-0359-935C-1279BC025CFC}"/>
                </a:ext>
              </a:extLst>
            </p:cNvPr>
            <p:cNvSpPr/>
            <p:nvPr/>
          </p:nvSpPr>
          <p:spPr>
            <a:xfrm flipH="1">
              <a:off x="1869455" y="3778762"/>
              <a:ext cx="2082117" cy="38866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T2 inflammatory</a:t>
              </a:r>
              <a:b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biomarkers</a:t>
              </a:r>
              <a:r>
                <a:rPr kumimoji="0" lang="en-GB" sz="1800" b="1" i="0" u="none" strike="noStrike" kern="1200" cap="none" spc="0" normalizeH="0" baseline="3000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1,4,5</a:t>
              </a:r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CF8AF95E-4031-975D-B653-099CF6D43737}"/>
                </a:ext>
              </a:extLst>
            </p:cNvPr>
            <p:cNvSpPr/>
            <p:nvPr/>
          </p:nvSpPr>
          <p:spPr>
            <a:xfrm flipH="1">
              <a:off x="2216634" y="5256967"/>
              <a:ext cx="2781637" cy="38866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Doses of inhaled and </a:t>
              </a:r>
              <a:b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</a:br>
              <a:r>
                <a:rPr kumimoji="0" lang="en-GB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systemic corticosteroids</a:t>
              </a:r>
              <a:r>
                <a:rPr kumimoji="0" lang="en-GB" sz="1800" b="1" i="0" u="none" strike="noStrike" kern="1200" cap="none" spc="0" normalizeH="0" baseline="3000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1,4</a:t>
              </a:r>
            </a:p>
          </p:txBody>
        </p:sp>
        <p:pic>
          <p:nvPicPr>
            <p:cNvPr id="2" name="Graphic 1">
              <a:extLst>
                <a:ext uri="{FF2B5EF4-FFF2-40B4-BE49-F238E27FC236}">
                  <a16:creationId xmlns:a16="http://schemas.microsoft.com/office/drawing/2014/main" id="{EDF10DBB-F234-7631-D7AC-B28FFC90BD27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4152387" y="3780406"/>
              <a:ext cx="360000" cy="360000"/>
            </a:xfrm>
            <a:prstGeom prst="rect">
              <a:avLst/>
            </a:prstGeom>
          </p:spPr>
        </p:pic>
        <p:pic>
          <p:nvPicPr>
            <p:cNvPr id="3" name="Graphic 2">
              <a:extLst>
                <a:ext uri="{FF2B5EF4-FFF2-40B4-BE49-F238E27FC236}">
                  <a16:creationId xmlns:a16="http://schemas.microsoft.com/office/drawing/2014/main" id="{901099AF-AD57-5494-8397-EF9E6F39C42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5187985" y="5271300"/>
              <a:ext cx="360000" cy="360000"/>
            </a:xfrm>
            <a:prstGeom prst="rect">
              <a:avLst/>
            </a:prstGeom>
          </p:spPr>
        </p:pic>
      </p:grpSp>
      <p:sp>
        <p:nvSpPr>
          <p:cNvPr id="135" name="Block Arc 134">
            <a:extLst>
              <a:ext uri="{FF2B5EF4-FFF2-40B4-BE49-F238E27FC236}">
                <a16:creationId xmlns:a16="http://schemas.microsoft.com/office/drawing/2014/main" id="{87D3E5DD-1DA4-777B-8716-415CB6D8B336}"/>
              </a:ext>
            </a:extLst>
          </p:cNvPr>
          <p:cNvSpPr/>
          <p:nvPr/>
        </p:nvSpPr>
        <p:spPr>
          <a:xfrm>
            <a:off x="4932235" y="2400351"/>
            <a:ext cx="3186555" cy="3131336"/>
          </a:xfrm>
          <a:prstGeom prst="blockArc">
            <a:avLst>
              <a:gd name="adj1" fmla="val 17994494"/>
              <a:gd name="adj2" fmla="val 3631056"/>
              <a:gd name="adj3" fmla="val 1264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ko-KR" sz="2700" b="0" i="0" u="none" strike="noStrike" kern="1200" cap="none" spc="0" normalizeH="0" baseline="0" noProof="0">
              <a:ln>
                <a:noFill/>
              </a:ln>
              <a:solidFill>
                <a:srgbClr val="656665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196464C9-CC86-5EDF-2B3F-C76976629074}"/>
              </a:ext>
            </a:extLst>
          </p:cNvPr>
          <p:cNvGrpSpPr/>
          <p:nvPr/>
        </p:nvGrpSpPr>
        <p:grpSpPr>
          <a:xfrm>
            <a:off x="6773964" y="2269148"/>
            <a:ext cx="559007" cy="559008"/>
            <a:chOff x="2301471" y="1678814"/>
            <a:chExt cx="792000" cy="792000"/>
          </a:xfrm>
        </p:grpSpPr>
        <p:sp>
          <p:nvSpPr>
            <p:cNvPr id="160" name="Oval 159">
              <a:extLst>
                <a:ext uri="{FF2B5EF4-FFF2-40B4-BE49-F238E27FC236}">
                  <a16:creationId xmlns:a16="http://schemas.microsoft.com/office/drawing/2014/main" id="{904FDC34-85C7-B499-2985-FEA822725DCF}"/>
                </a:ext>
              </a:extLst>
            </p:cNvPr>
            <p:cNvSpPr/>
            <p:nvPr/>
          </p:nvSpPr>
          <p:spPr>
            <a:xfrm>
              <a:off x="2301471" y="1678814"/>
              <a:ext cx="792000" cy="792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tx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+mn-cs"/>
              </a:endParaRPr>
            </a:p>
          </p:txBody>
        </p:sp>
        <p:sp>
          <p:nvSpPr>
            <p:cNvPr id="161" name="Freeform 13">
              <a:extLst>
                <a:ext uri="{FF2B5EF4-FFF2-40B4-BE49-F238E27FC236}">
                  <a16:creationId xmlns:a16="http://schemas.microsoft.com/office/drawing/2014/main" id="{4018231E-2CB2-AA06-2FCF-5B5B06A2B3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58306" y="1842229"/>
              <a:ext cx="478328" cy="433517"/>
            </a:xfrm>
            <a:custGeom>
              <a:avLst/>
              <a:gdLst>
                <a:gd name="T0" fmla="*/ 94 w 160"/>
                <a:gd name="T1" fmla="*/ 47 h 144"/>
                <a:gd name="T2" fmla="*/ 92 w 160"/>
                <a:gd name="T3" fmla="*/ 8 h 144"/>
                <a:gd name="T4" fmla="*/ 68 w 160"/>
                <a:gd name="T5" fmla="*/ 8 h 144"/>
                <a:gd name="T6" fmla="*/ 66 w 160"/>
                <a:gd name="T7" fmla="*/ 47 h 144"/>
                <a:gd name="T8" fmla="*/ 0 w 160"/>
                <a:gd name="T9" fmla="*/ 112 h 144"/>
                <a:gd name="T10" fmla="*/ 24 w 160"/>
                <a:gd name="T11" fmla="*/ 144 h 144"/>
                <a:gd name="T12" fmla="*/ 72 w 160"/>
                <a:gd name="T13" fmla="*/ 81 h 144"/>
                <a:gd name="T14" fmla="*/ 80 w 160"/>
                <a:gd name="T15" fmla="*/ 80 h 144"/>
                <a:gd name="T16" fmla="*/ 88 w 160"/>
                <a:gd name="T17" fmla="*/ 81 h 144"/>
                <a:gd name="T18" fmla="*/ 136 w 160"/>
                <a:gd name="T19" fmla="*/ 144 h 144"/>
                <a:gd name="T20" fmla="*/ 116 w 160"/>
                <a:gd name="T21" fmla="*/ 16 h 144"/>
                <a:gd name="T22" fmla="*/ 96 w 160"/>
                <a:gd name="T23" fmla="*/ 104 h 144"/>
                <a:gd name="T24" fmla="*/ 108 w 160"/>
                <a:gd name="T25" fmla="*/ 96 h 144"/>
                <a:gd name="T26" fmla="*/ 112 w 160"/>
                <a:gd name="T27" fmla="*/ 100 h 144"/>
                <a:gd name="T28" fmla="*/ 98 w 160"/>
                <a:gd name="T29" fmla="*/ 76 h 144"/>
                <a:gd name="T30" fmla="*/ 80 w 160"/>
                <a:gd name="T31" fmla="*/ 72 h 144"/>
                <a:gd name="T32" fmla="*/ 62 w 160"/>
                <a:gd name="T33" fmla="*/ 76 h 144"/>
                <a:gd name="T34" fmla="*/ 48 w 160"/>
                <a:gd name="T35" fmla="*/ 100 h 144"/>
                <a:gd name="T36" fmla="*/ 64 w 160"/>
                <a:gd name="T37" fmla="*/ 85 h 144"/>
                <a:gd name="T38" fmla="*/ 24 w 160"/>
                <a:gd name="T39" fmla="*/ 136 h 144"/>
                <a:gd name="T40" fmla="*/ 8 w 160"/>
                <a:gd name="T41" fmla="*/ 112 h 144"/>
                <a:gd name="T42" fmla="*/ 60 w 160"/>
                <a:gd name="T43" fmla="*/ 56 h 144"/>
                <a:gd name="T44" fmla="*/ 39 w 160"/>
                <a:gd name="T45" fmla="*/ 57 h 144"/>
                <a:gd name="T46" fmla="*/ 33 w 160"/>
                <a:gd name="T47" fmla="*/ 63 h 144"/>
                <a:gd name="T48" fmla="*/ 76 w 160"/>
                <a:gd name="T49" fmla="*/ 40 h 144"/>
                <a:gd name="T50" fmla="*/ 80 w 160"/>
                <a:gd name="T51" fmla="*/ 8 h 144"/>
                <a:gd name="T52" fmla="*/ 84 w 160"/>
                <a:gd name="T53" fmla="*/ 40 h 144"/>
                <a:gd name="T54" fmla="*/ 112 w 160"/>
                <a:gd name="T55" fmla="*/ 68 h 144"/>
                <a:gd name="T56" fmla="*/ 127 w 160"/>
                <a:gd name="T57" fmla="*/ 57 h 144"/>
                <a:gd name="T58" fmla="*/ 104 w 160"/>
                <a:gd name="T59" fmla="*/ 58 h 144"/>
                <a:gd name="T60" fmla="*/ 116 w 160"/>
                <a:gd name="T61" fmla="*/ 24 h 144"/>
                <a:gd name="T62" fmla="*/ 136 w 160"/>
                <a:gd name="T63" fmla="*/ 13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0" h="144">
                  <a:moveTo>
                    <a:pt x="116" y="16"/>
                  </a:moveTo>
                  <a:cubicBezTo>
                    <a:pt x="106" y="16"/>
                    <a:pt x="98" y="27"/>
                    <a:pt x="94" y="47"/>
                  </a:cubicBezTo>
                  <a:cubicBezTo>
                    <a:pt x="93" y="45"/>
                    <a:pt x="92" y="42"/>
                    <a:pt x="92" y="40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2" y="3"/>
                    <a:pt x="87" y="0"/>
                    <a:pt x="80" y="0"/>
                  </a:cubicBezTo>
                  <a:cubicBezTo>
                    <a:pt x="73" y="0"/>
                    <a:pt x="68" y="3"/>
                    <a:pt x="68" y="8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2"/>
                    <a:pt x="67" y="45"/>
                    <a:pt x="66" y="47"/>
                  </a:cubicBezTo>
                  <a:cubicBezTo>
                    <a:pt x="62" y="27"/>
                    <a:pt x="54" y="16"/>
                    <a:pt x="44" y="16"/>
                  </a:cubicBezTo>
                  <a:cubicBezTo>
                    <a:pt x="21" y="16"/>
                    <a:pt x="0" y="62"/>
                    <a:pt x="0" y="112"/>
                  </a:cubicBezTo>
                  <a:cubicBezTo>
                    <a:pt x="0" y="116"/>
                    <a:pt x="0" y="124"/>
                    <a:pt x="3" y="131"/>
                  </a:cubicBezTo>
                  <a:cubicBezTo>
                    <a:pt x="6" y="139"/>
                    <a:pt x="14" y="144"/>
                    <a:pt x="24" y="144"/>
                  </a:cubicBezTo>
                  <a:cubicBezTo>
                    <a:pt x="55" y="144"/>
                    <a:pt x="72" y="118"/>
                    <a:pt x="72" y="104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5" y="81"/>
                    <a:pt x="78" y="80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2" y="80"/>
                    <a:pt x="85" y="81"/>
                    <a:pt x="88" y="81"/>
                  </a:cubicBezTo>
                  <a:cubicBezTo>
                    <a:pt x="88" y="104"/>
                    <a:pt x="88" y="104"/>
                    <a:pt x="88" y="104"/>
                  </a:cubicBezTo>
                  <a:cubicBezTo>
                    <a:pt x="88" y="118"/>
                    <a:pt x="105" y="144"/>
                    <a:pt x="136" y="144"/>
                  </a:cubicBezTo>
                  <a:cubicBezTo>
                    <a:pt x="160" y="144"/>
                    <a:pt x="160" y="120"/>
                    <a:pt x="160" y="112"/>
                  </a:cubicBezTo>
                  <a:cubicBezTo>
                    <a:pt x="160" y="62"/>
                    <a:pt x="139" y="16"/>
                    <a:pt x="116" y="16"/>
                  </a:cubicBezTo>
                  <a:close/>
                  <a:moveTo>
                    <a:pt x="136" y="136"/>
                  </a:moveTo>
                  <a:cubicBezTo>
                    <a:pt x="110" y="136"/>
                    <a:pt x="96" y="113"/>
                    <a:pt x="96" y="104"/>
                  </a:cubicBezTo>
                  <a:cubicBezTo>
                    <a:pt x="96" y="85"/>
                    <a:pt x="96" y="85"/>
                    <a:pt x="96" y="85"/>
                  </a:cubicBezTo>
                  <a:cubicBezTo>
                    <a:pt x="107" y="91"/>
                    <a:pt x="108" y="96"/>
                    <a:pt x="108" y="96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08" y="98"/>
                    <a:pt x="110" y="100"/>
                    <a:pt x="112" y="100"/>
                  </a:cubicBezTo>
                  <a:cubicBezTo>
                    <a:pt x="114" y="100"/>
                    <a:pt x="116" y="98"/>
                    <a:pt x="116" y="96"/>
                  </a:cubicBezTo>
                  <a:cubicBezTo>
                    <a:pt x="116" y="95"/>
                    <a:pt x="115" y="85"/>
                    <a:pt x="98" y="76"/>
                  </a:cubicBezTo>
                  <a:cubicBezTo>
                    <a:pt x="93" y="74"/>
                    <a:pt x="86" y="72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80" y="72"/>
                    <a:pt x="80" y="72"/>
                    <a:pt x="80" y="72"/>
                  </a:cubicBezTo>
                  <a:cubicBezTo>
                    <a:pt x="74" y="72"/>
                    <a:pt x="67" y="74"/>
                    <a:pt x="62" y="76"/>
                  </a:cubicBezTo>
                  <a:cubicBezTo>
                    <a:pt x="45" y="85"/>
                    <a:pt x="44" y="95"/>
                    <a:pt x="44" y="96"/>
                  </a:cubicBezTo>
                  <a:cubicBezTo>
                    <a:pt x="44" y="98"/>
                    <a:pt x="46" y="100"/>
                    <a:pt x="48" y="100"/>
                  </a:cubicBezTo>
                  <a:cubicBezTo>
                    <a:pt x="50" y="100"/>
                    <a:pt x="52" y="98"/>
                    <a:pt x="52" y="96"/>
                  </a:cubicBezTo>
                  <a:cubicBezTo>
                    <a:pt x="52" y="96"/>
                    <a:pt x="53" y="91"/>
                    <a:pt x="64" y="85"/>
                  </a:cubicBezTo>
                  <a:cubicBezTo>
                    <a:pt x="64" y="104"/>
                    <a:pt x="64" y="104"/>
                    <a:pt x="64" y="104"/>
                  </a:cubicBezTo>
                  <a:cubicBezTo>
                    <a:pt x="64" y="113"/>
                    <a:pt x="50" y="136"/>
                    <a:pt x="24" y="136"/>
                  </a:cubicBezTo>
                  <a:cubicBezTo>
                    <a:pt x="17" y="136"/>
                    <a:pt x="13" y="133"/>
                    <a:pt x="10" y="127"/>
                  </a:cubicBezTo>
                  <a:cubicBezTo>
                    <a:pt x="8" y="122"/>
                    <a:pt x="8" y="116"/>
                    <a:pt x="8" y="112"/>
                  </a:cubicBezTo>
                  <a:cubicBezTo>
                    <a:pt x="8" y="65"/>
                    <a:pt x="28" y="24"/>
                    <a:pt x="44" y="24"/>
                  </a:cubicBezTo>
                  <a:cubicBezTo>
                    <a:pt x="49" y="24"/>
                    <a:pt x="56" y="34"/>
                    <a:pt x="60" y="56"/>
                  </a:cubicBezTo>
                  <a:cubicBezTo>
                    <a:pt x="59" y="57"/>
                    <a:pt x="58" y="58"/>
                    <a:pt x="56" y="58"/>
                  </a:cubicBezTo>
                  <a:cubicBezTo>
                    <a:pt x="45" y="63"/>
                    <a:pt x="39" y="57"/>
                    <a:pt x="39" y="57"/>
                  </a:cubicBezTo>
                  <a:cubicBezTo>
                    <a:pt x="37" y="56"/>
                    <a:pt x="35" y="56"/>
                    <a:pt x="33" y="57"/>
                  </a:cubicBezTo>
                  <a:cubicBezTo>
                    <a:pt x="32" y="59"/>
                    <a:pt x="32" y="61"/>
                    <a:pt x="33" y="63"/>
                  </a:cubicBezTo>
                  <a:cubicBezTo>
                    <a:pt x="34" y="63"/>
                    <a:pt x="43" y="73"/>
                    <a:pt x="60" y="66"/>
                  </a:cubicBezTo>
                  <a:cubicBezTo>
                    <a:pt x="69" y="62"/>
                    <a:pt x="76" y="50"/>
                    <a:pt x="76" y="40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77" y="8"/>
                    <a:pt x="78" y="8"/>
                    <a:pt x="80" y="8"/>
                  </a:cubicBezTo>
                  <a:cubicBezTo>
                    <a:pt x="82" y="8"/>
                    <a:pt x="83" y="8"/>
                    <a:pt x="84" y="9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50"/>
                    <a:pt x="91" y="62"/>
                    <a:pt x="100" y="66"/>
                  </a:cubicBezTo>
                  <a:cubicBezTo>
                    <a:pt x="105" y="68"/>
                    <a:pt x="109" y="68"/>
                    <a:pt x="112" y="68"/>
                  </a:cubicBezTo>
                  <a:cubicBezTo>
                    <a:pt x="121" y="68"/>
                    <a:pt x="127" y="63"/>
                    <a:pt x="127" y="63"/>
                  </a:cubicBezTo>
                  <a:cubicBezTo>
                    <a:pt x="128" y="61"/>
                    <a:pt x="128" y="59"/>
                    <a:pt x="127" y="57"/>
                  </a:cubicBezTo>
                  <a:cubicBezTo>
                    <a:pt x="125" y="56"/>
                    <a:pt x="123" y="56"/>
                    <a:pt x="121" y="57"/>
                  </a:cubicBezTo>
                  <a:cubicBezTo>
                    <a:pt x="121" y="57"/>
                    <a:pt x="115" y="63"/>
                    <a:pt x="104" y="58"/>
                  </a:cubicBezTo>
                  <a:cubicBezTo>
                    <a:pt x="102" y="58"/>
                    <a:pt x="101" y="57"/>
                    <a:pt x="100" y="56"/>
                  </a:cubicBezTo>
                  <a:cubicBezTo>
                    <a:pt x="104" y="34"/>
                    <a:pt x="111" y="24"/>
                    <a:pt x="116" y="24"/>
                  </a:cubicBezTo>
                  <a:cubicBezTo>
                    <a:pt x="132" y="24"/>
                    <a:pt x="152" y="65"/>
                    <a:pt x="152" y="112"/>
                  </a:cubicBezTo>
                  <a:cubicBezTo>
                    <a:pt x="152" y="124"/>
                    <a:pt x="150" y="136"/>
                    <a:pt x="136" y="136"/>
                  </a:cubicBezTo>
                  <a:close/>
                </a:path>
              </a:pathLst>
            </a:custGeom>
            <a:solidFill>
              <a:schemeClr val="tx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162" name="Oval 161">
            <a:extLst>
              <a:ext uri="{FF2B5EF4-FFF2-40B4-BE49-F238E27FC236}">
                <a16:creationId xmlns:a16="http://schemas.microsoft.com/office/drawing/2014/main" id="{53B4BB93-887B-11F4-EB8C-F10C33D19BCA}"/>
              </a:ext>
            </a:extLst>
          </p:cNvPr>
          <p:cNvSpPr/>
          <p:nvPr/>
        </p:nvSpPr>
        <p:spPr>
          <a:xfrm>
            <a:off x="6773964" y="5163922"/>
            <a:ext cx="559007" cy="55900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-2500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63" name="Oval 162">
            <a:extLst>
              <a:ext uri="{FF2B5EF4-FFF2-40B4-BE49-F238E27FC236}">
                <a16:creationId xmlns:a16="http://schemas.microsoft.com/office/drawing/2014/main" id="{D3C965EF-CD3C-4F84-3960-CB56039F1882}"/>
              </a:ext>
            </a:extLst>
          </p:cNvPr>
          <p:cNvSpPr/>
          <p:nvPr/>
        </p:nvSpPr>
        <p:spPr>
          <a:xfrm>
            <a:off x="7804475" y="3686667"/>
            <a:ext cx="559007" cy="559008"/>
          </a:xfrm>
          <a:prstGeom prst="ellipse">
            <a:avLst/>
          </a:prstGeom>
          <a:solidFill>
            <a:schemeClr val="bg1"/>
          </a:solidFill>
          <a:ln w="1905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-2500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+mn-cs"/>
            </a:endParaRPr>
          </a:p>
        </p:txBody>
      </p:sp>
      <p:sp>
        <p:nvSpPr>
          <p:cNvPr id="164" name="Rectangle 163">
            <a:extLst>
              <a:ext uri="{FF2B5EF4-FFF2-40B4-BE49-F238E27FC236}">
                <a16:creationId xmlns:a16="http://schemas.microsoft.com/office/drawing/2014/main" id="{8FA277E2-9EEA-9B5A-3AFF-488C91DF24BB}"/>
              </a:ext>
            </a:extLst>
          </p:cNvPr>
          <p:cNvSpPr/>
          <p:nvPr/>
        </p:nvSpPr>
        <p:spPr>
          <a:xfrm>
            <a:off x="7626156" y="2341972"/>
            <a:ext cx="2554390" cy="38866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Lung function</a:t>
            </a:r>
            <a:r>
              <a:rPr kumimoji="0" lang="en-GB" sz="1800" b="1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1,4,5</a:t>
            </a:r>
          </a:p>
        </p:txBody>
      </p:sp>
      <p:sp>
        <p:nvSpPr>
          <p:cNvPr id="165" name="Rectangle 164">
            <a:extLst>
              <a:ext uri="{FF2B5EF4-FFF2-40B4-BE49-F238E27FC236}">
                <a16:creationId xmlns:a16="http://schemas.microsoft.com/office/drawing/2014/main" id="{6AB56C2C-8C4A-B8D3-531C-0620F5A93502}"/>
              </a:ext>
            </a:extLst>
          </p:cNvPr>
          <p:cNvSpPr/>
          <p:nvPr/>
        </p:nvSpPr>
        <p:spPr>
          <a:xfrm>
            <a:off x="8603141" y="3779206"/>
            <a:ext cx="3436474" cy="38866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Response to bronchodilators </a:t>
            </a:r>
            <a:b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</a:b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and corticosteroids</a:t>
            </a:r>
            <a:r>
              <a:rPr kumimoji="0" lang="en-GB" sz="1800" b="1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</a:t>
            </a:r>
          </a:p>
        </p:txBody>
      </p:sp>
      <p:sp>
        <p:nvSpPr>
          <p:cNvPr id="166" name="Rectangle 165">
            <a:extLst>
              <a:ext uri="{FF2B5EF4-FFF2-40B4-BE49-F238E27FC236}">
                <a16:creationId xmlns:a16="http://schemas.microsoft.com/office/drawing/2014/main" id="{8AF7F166-6835-8845-A845-450078770DE4}"/>
              </a:ext>
            </a:extLst>
          </p:cNvPr>
          <p:cNvSpPr/>
          <p:nvPr/>
        </p:nvSpPr>
        <p:spPr>
          <a:xfrm>
            <a:off x="7604547" y="5233809"/>
            <a:ext cx="4599879" cy="38866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1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Exacerbations</a:t>
            </a:r>
            <a:r>
              <a:rPr kumimoji="0" lang="en-GB" sz="1800" b="1" i="0" u="none" strike="noStrike" kern="1200" cap="none" spc="0" normalizeH="0" baseline="30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4,5</a:t>
            </a:r>
          </a:p>
        </p:txBody>
      </p:sp>
      <p:grpSp>
        <p:nvGrpSpPr>
          <p:cNvPr id="176" name="Group 4">
            <a:extLst>
              <a:ext uri="{FF2B5EF4-FFF2-40B4-BE49-F238E27FC236}">
                <a16:creationId xmlns:a16="http://schemas.microsoft.com/office/drawing/2014/main" id="{D63F39E6-17EE-4605-2CE9-87B38F4A8634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6949564" y="5269751"/>
            <a:ext cx="251345" cy="360000"/>
            <a:chOff x="1753" y="2234"/>
            <a:chExt cx="539" cy="772"/>
          </a:xfrm>
          <a:solidFill>
            <a:schemeClr val="tx2"/>
          </a:solidFill>
        </p:grpSpPr>
        <p:sp>
          <p:nvSpPr>
            <p:cNvPr id="177" name="Freeform 5">
              <a:extLst>
                <a:ext uri="{FF2B5EF4-FFF2-40B4-BE49-F238E27FC236}">
                  <a16:creationId xmlns:a16="http://schemas.microsoft.com/office/drawing/2014/main" id="{A621070F-A827-5C6F-5707-D6500977C8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3" y="2284"/>
              <a:ext cx="173" cy="149"/>
            </a:xfrm>
            <a:custGeom>
              <a:avLst/>
              <a:gdLst>
                <a:gd name="T0" fmla="*/ 5 w 202"/>
                <a:gd name="T1" fmla="*/ 75 h 175"/>
                <a:gd name="T2" fmla="*/ 5 w 202"/>
                <a:gd name="T3" fmla="*/ 75 h 175"/>
                <a:gd name="T4" fmla="*/ 12 w 202"/>
                <a:gd name="T5" fmla="*/ 128 h 175"/>
                <a:gd name="T6" fmla="*/ 14 w 202"/>
                <a:gd name="T7" fmla="*/ 130 h 175"/>
                <a:gd name="T8" fmla="*/ 114 w 202"/>
                <a:gd name="T9" fmla="*/ 155 h 175"/>
                <a:gd name="T10" fmla="*/ 155 w 202"/>
                <a:gd name="T11" fmla="*/ 133 h 175"/>
                <a:gd name="T12" fmla="*/ 182 w 202"/>
                <a:gd name="T13" fmla="*/ 37 h 175"/>
                <a:gd name="T14" fmla="*/ 180 w 202"/>
                <a:gd name="T15" fmla="*/ 35 h 175"/>
                <a:gd name="T16" fmla="*/ 136 w 202"/>
                <a:gd name="T17" fmla="*/ 3 h 175"/>
                <a:gd name="T18" fmla="*/ 117 w 202"/>
                <a:gd name="T19" fmla="*/ 0 h 175"/>
                <a:gd name="T20" fmla="*/ 80 w 202"/>
                <a:gd name="T21" fmla="*/ 10 h 175"/>
                <a:gd name="T22" fmla="*/ 39 w 202"/>
                <a:gd name="T23" fmla="*/ 32 h 175"/>
                <a:gd name="T24" fmla="*/ 5 w 202"/>
                <a:gd name="T25" fmla="*/ 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2" h="175">
                  <a:moveTo>
                    <a:pt x="5" y="75"/>
                  </a:moveTo>
                  <a:lnTo>
                    <a:pt x="5" y="75"/>
                  </a:lnTo>
                  <a:cubicBezTo>
                    <a:pt x="0" y="93"/>
                    <a:pt x="2" y="111"/>
                    <a:pt x="12" y="128"/>
                  </a:cubicBezTo>
                  <a:lnTo>
                    <a:pt x="14" y="130"/>
                  </a:lnTo>
                  <a:cubicBezTo>
                    <a:pt x="34" y="163"/>
                    <a:pt x="79" y="175"/>
                    <a:pt x="114" y="155"/>
                  </a:cubicBezTo>
                  <a:lnTo>
                    <a:pt x="155" y="133"/>
                  </a:lnTo>
                  <a:cubicBezTo>
                    <a:pt x="190" y="114"/>
                    <a:pt x="202" y="71"/>
                    <a:pt x="182" y="37"/>
                  </a:cubicBezTo>
                  <a:lnTo>
                    <a:pt x="180" y="35"/>
                  </a:lnTo>
                  <a:cubicBezTo>
                    <a:pt x="170" y="19"/>
                    <a:pt x="155" y="7"/>
                    <a:pt x="136" y="3"/>
                  </a:cubicBezTo>
                  <a:cubicBezTo>
                    <a:pt x="129" y="1"/>
                    <a:pt x="123" y="0"/>
                    <a:pt x="117" y="0"/>
                  </a:cubicBezTo>
                  <a:cubicBezTo>
                    <a:pt x="104" y="0"/>
                    <a:pt x="91" y="3"/>
                    <a:pt x="80" y="10"/>
                  </a:cubicBezTo>
                  <a:lnTo>
                    <a:pt x="39" y="32"/>
                  </a:lnTo>
                  <a:cubicBezTo>
                    <a:pt x="22" y="41"/>
                    <a:pt x="10" y="57"/>
                    <a:pt x="5" y="7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8" name="Freeform 6">
              <a:extLst>
                <a:ext uri="{FF2B5EF4-FFF2-40B4-BE49-F238E27FC236}">
                  <a16:creationId xmlns:a16="http://schemas.microsoft.com/office/drawing/2014/main" id="{762B855C-EBE9-DD50-16A0-F11474E4A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2373"/>
              <a:ext cx="275" cy="200"/>
            </a:xfrm>
            <a:custGeom>
              <a:avLst/>
              <a:gdLst>
                <a:gd name="T0" fmla="*/ 18 w 321"/>
                <a:gd name="T1" fmla="*/ 164 h 235"/>
                <a:gd name="T2" fmla="*/ 18 w 321"/>
                <a:gd name="T3" fmla="*/ 164 h 235"/>
                <a:gd name="T4" fmla="*/ 18 w 321"/>
                <a:gd name="T5" fmla="*/ 164 h 235"/>
                <a:gd name="T6" fmla="*/ 47 w 321"/>
                <a:gd name="T7" fmla="*/ 182 h 235"/>
                <a:gd name="T8" fmla="*/ 229 w 321"/>
                <a:gd name="T9" fmla="*/ 233 h 235"/>
                <a:gd name="T10" fmla="*/ 256 w 321"/>
                <a:gd name="T11" fmla="*/ 230 h 235"/>
                <a:gd name="T12" fmla="*/ 272 w 321"/>
                <a:gd name="T13" fmla="*/ 210 h 235"/>
                <a:gd name="T14" fmla="*/ 258 w 321"/>
                <a:gd name="T15" fmla="*/ 173 h 235"/>
                <a:gd name="T16" fmla="*/ 256 w 321"/>
                <a:gd name="T17" fmla="*/ 172 h 235"/>
                <a:gd name="T18" fmla="*/ 249 w 321"/>
                <a:gd name="T19" fmla="*/ 169 h 235"/>
                <a:gd name="T20" fmla="*/ 118 w 321"/>
                <a:gd name="T21" fmla="*/ 133 h 235"/>
                <a:gd name="T22" fmla="*/ 70 w 321"/>
                <a:gd name="T23" fmla="*/ 121 h 235"/>
                <a:gd name="T24" fmla="*/ 64 w 321"/>
                <a:gd name="T25" fmla="*/ 112 h 235"/>
                <a:gd name="T26" fmla="*/ 74 w 321"/>
                <a:gd name="T27" fmla="*/ 106 h 235"/>
                <a:gd name="T28" fmla="*/ 120 w 321"/>
                <a:gd name="T29" fmla="*/ 117 h 235"/>
                <a:gd name="T30" fmla="*/ 250 w 321"/>
                <a:gd name="T31" fmla="*/ 74 h 235"/>
                <a:gd name="T32" fmla="*/ 261 w 321"/>
                <a:gd name="T33" fmla="*/ 79 h 235"/>
                <a:gd name="T34" fmla="*/ 256 w 321"/>
                <a:gd name="T35" fmla="*/ 89 h 235"/>
                <a:gd name="T36" fmla="*/ 147 w 321"/>
                <a:gd name="T37" fmla="*/ 124 h 235"/>
                <a:gd name="T38" fmla="*/ 253 w 321"/>
                <a:gd name="T39" fmla="*/ 154 h 235"/>
                <a:gd name="T40" fmla="*/ 261 w 321"/>
                <a:gd name="T41" fmla="*/ 157 h 235"/>
                <a:gd name="T42" fmla="*/ 278 w 321"/>
                <a:gd name="T43" fmla="*/ 148 h 235"/>
                <a:gd name="T44" fmla="*/ 306 w 321"/>
                <a:gd name="T45" fmla="*/ 54 h 235"/>
                <a:gd name="T46" fmla="*/ 214 w 321"/>
                <a:gd name="T47" fmla="*/ 15 h 235"/>
                <a:gd name="T48" fmla="*/ 49 w 321"/>
                <a:gd name="T49" fmla="*/ 70 h 235"/>
                <a:gd name="T50" fmla="*/ 26 w 321"/>
                <a:gd name="T51" fmla="*/ 84 h 235"/>
                <a:gd name="T52" fmla="*/ 21 w 321"/>
                <a:gd name="T53" fmla="*/ 89 h 235"/>
                <a:gd name="T54" fmla="*/ 18 w 321"/>
                <a:gd name="T55" fmla="*/ 164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21" h="235">
                  <a:moveTo>
                    <a:pt x="18" y="164"/>
                  </a:moveTo>
                  <a:lnTo>
                    <a:pt x="18" y="164"/>
                  </a:lnTo>
                  <a:cubicBezTo>
                    <a:pt x="18" y="164"/>
                    <a:pt x="18" y="164"/>
                    <a:pt x="18" y="164"/>
                  </a:cubicBezTo>
                  <a:cubicBezTo>
                    <a:pt x="26" y="173"/>
                    <a:pt x="36" y="179"/>
                    <a:pt x="47" y="182"/>
                  </a:cubicBezTo>
                  <a:lnTo>
                    <a:pt x="229" y="233"/>
                  </a:lnTo>
                  <a:cubicBezTo>
                    <a:pt x="238" y="235"/>
                    <a:pt x="248" y="234"/>
                    <a:pt x="256" y="230"/>
                  </a:cubicBezTo>
                  <a:cubicBezTo>
                    <a:pt x="264" y="226"/>
                    <a:pt x="270" y="219"/>
                    <a:pt x="272" y="210"/>
                  </a:cubicBezTo>
                  <a:cubicBezTo>
                    <a:pt x="277" y="196"/>
                    <a:pt x="270" y="181"/>
                    <a:pt x="258" y="173"/>
                  </a:cubicBezTo>
                  <a:cubicBezTo>
                    <a:pt x="257" y="173"/>
                    <a:pt x="257" y="172"/>
                    <a:pt x="256" y="172"/>
                  </a:cubicBezTo>
                  <a:cubicBezTo>
                    <a:pt x="254" y="171"/>
                    <a:pt x="251" y="170"/>
                    <a:pt x="249" y="169"/>
                  </a:cubicBezTo>
                  <a:lnTo>
                    <a:pt x="118" y="133"/>
                  </a:lnTo>
                  <a:lnTo>
                    <a:pt x="70" y="121"/>
                  </a:lnTo>
                  <a:cubicBezTo>
                    <a:pt x="66" y="120"/>
                    <a:pt x="63" y="116"/>
                    <a:pt x="64" y="112"/>
                  </a:cubicBezTo>
                  <a:cubicBezTo>
                    <a:pt x="65" y="107"/>
                    <a:pt x="70" y="105"/>
                    <a:pt x="74" y="106"/>
                  </a:cubicBezTo>
                  <a:lnTo>
                    <a:pt x="120" y="117"/>
                  </a:lnTo>
                  <a:lnTo>
                    <a:pt x="250" y="74"/>
                  </a:lnTo>
                  <a:cubicBezTo>
                    <a:pt x="255" y="72"/>
                    <a:pt x="260" y="74"/>
                    <a:pt x="261" y="79"/>
                  </a:cubicBezTo>
                  <a:cubicBezTo>
                    <a:pt x="263" y="83"/>
                    <a:pt x="260" y="87"/>
                    <a:pt x="256" y="89"/>
                  </a:cubicBezTo>
                  <a:lnTo>
                    <a:pt x="147" y="124"/>
                  </a:lnTo>
                  <a:lnTo>
                    <a:pt x="253" y="154"/>
                  </a:lnTo>
                  <a:cubicBezTo>
                    <a:pt x="256" y="155"/>
                    <a:pt x="259" y="155"/>
                    <a:pt x="261" y="157"/>
                  </a:cubicBezTo>
                  <a:lnTo>
                    <a:pt x="278" y="148"/>
                  </a:lnTo>
                  <a:cubicBezTo>
                    <a:pt x="318" y="126"/>
                    <a:pt x="321" y="84"/>
                    <a:pt x="306" y="54"/>
                  </a:cubicBezTo>
                  <a:cubicBezTo>
                    <a:pt x="292" y="24"/>
                    <a:pt x="257" y="0"/>
                    <a:pt x="214" y="15"/>
                  </a:cubicBezTo>
                  <a:lnTo>
                    <a:pt x="49" y="70"/>
                  </a:lnTo>
                  <a:cubicBezTo>
                    <a:pt x="41" y="72"/>
                    <a:pt x="32" y="77"/>
                    <a:pt x="26" y="84"/>
                  </a:cubicBezTo>
                  <a:lnTo>
                    <a:pt x="21" y="89"/>
                  </a:lnTo>
                  <a:cubicBezTo>
                    <a:pt x="1" y="110"/>
                    <a:pt x="0" y="142"/>
                    <a:pt x="18" y="164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79" name="Freeform 7">
              <a:extLst>
                <a:ext uri="{FF2B5EF4-FFF2-40B4-BE49-F238E27FC236}">
                  <a16:creationId xmlns:a16="http://schemas.microsoft.com/office/drawing/2014/main" id="{1FCDC96D-4B80-BE66-02EB-7DA5ADF8B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533"/>
              <a:ext cx="183" cy="473"/>
            </a:xfrm>
            <a:custGeom>
              <a:avLst/>
              <a:gdLst>
                <a:gd name="T0" fmla="*/ 137 w 213"/>
                <a:gd name="T1" fmla="*/ 36 h 553"/>
                <a:gd name="T2" fmla="*/ 137 w 213"/>
                <a:gd name="T3" fmla="*/ 36 h 553"/>
                <a:gd name="T4" fmla="*/ 40 w 213"/>
                <a:gd name="T5" fmla="*/ 9 h 553"/>
                <a:gd name="T6" fmla="*/ 19 w 213"/>
                <a:gd name="T7" fmla="*/ 0 h 553"/>
                <a:gd name="T8" fmla="*/ 24 w 213"/>
                <a:gd name="T9" fmla="*/ 139 h 553"/>
                <a:gd name="T10" fmla="*/ 24 w 213"/>
                <a:gd name="T11" fmla="*/ 140 h 553"/>
                <a:gd name="T12" fmla="*/ 110 w 213"/>
                <a:gd name="T13" fmla="*/ 293 h 553"/>
                <a:gd name="T14" fmla="*/ 110 w 213"/>
                <a:gd name="T15" fmla="*/ 300 h 553"/>
                <a:gd name="T16" fmla="*/ 11 w 213"/>
                <a:gd name="T17" fmla="*/ 487 h 553"/>
                <a:gd name="T18" fmla="*/ 8 w 213"/>
                <a:gd name="T19" fmla="*/ 522 h 553"/>
                <a:gd name="T20" fmla="*/ 32 w 213"/>
                <a:gd name="T21" fmla="*/ 549 h 553"/>
                <a:gd name="T22" fmla="*/ 54 w 213"/>
                <a:gd name="T23" fmla="*/ 553 h 553"/>
                <a:gd name="T24" fmla="*/ 97 w 213"/>
                <a:gd name="T25" fmla="*/ 528 h 553"/>
                <a:gd name="T26" fmla="*/ 201 w 213"/>
                <a:gd name="T27" fmla="*/ 332 h 553"/>
                <a:gd name="T28" fmla="*/ 202 w 213"/>
                <a:gd name="T29" fmla="*/ 262 h 553"/>
                <a:gd name="T30" fmla="*/ 201 w 213"/>
                <a:gd name="T31" fmla="*/ 260 h 553"/>
                <a:gd name="T32" fmla="*/ 124 w 213"/>
                <a:gd name="T33" fmla="*/ 134 h 553"/>
                <a:gd name="T34" fmla="*/ 137 w 213"/>
                <a:gd name="T35" fmla="*/ 36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3" h="553">
                  <a:moveTo>
                    <a:pt x="137" y="36"/>
                  </a:moveTo>
                  <a:lnTo>
                    <a:pt x="137" y="36"/>
                  </a:lnTo>
                  <a:lnTo>
                    <a:pt x="40" y="9"/>
                  </a:lnTo>
                  <a:cubicBezTo>
                    <a:pt x="33" y="7"/>
                    <a:pt x="26" y="4"/>
                    <a:pt x="19" y="0"/>
                  </a:cubicBezTo>
                  <a:cubicBezTo>
                    <a:pt x="0" y="44"/>
                    <a:pt x="1" y="96"/>
                    <a:pt x="24" y="139"/>
                  </a:cubicBezTo>
                  <a:lnTo>
                    <a:pt x="24" y="140"/>
                  </a:lnTo>
                  <a:lnTo>
                    <a:pt x="110" y="293"/>
                  </a:lnTo>
                  <a:cubicBezTo>
                    <a:pt x="111" y="295"/>
                    <a:pt x="111" y="298"/>
                    <a:pt x="110" y="300"/>
                  </a:cubicBezTo>
                  <a:lnTo>
                    <a:pt x="11" y="487"/>
                  </a:lnTo>
                  <a:cubicBezTo>
                    <a:pt x="5" y="498"/>
                    <a:pt x="4" y="510"/>
                    <a:pt x="8" y="522"/>
                  </a:cubicBezTo>
                  <a:cubicBezTo>
                    <a:pt x="12" y="534"/>
                    <a:pt x="21" y="543"/>
                    <a:pt x="32" y="549"/>
                  </a:cubicBezTo>
                  <a:cubicBezTo>
                    <a:pt x="39" y="552"/>
                    <a:pt x="46" y="553"/>
                    <a:pt x="54" y="553"/>
                  </a:cubicBezTo>
                  <a:cubicBezTo>
                    <a:pt x="72" y="553"/>
                    <a:pt x="89" y="544"/>
                    <a:pt x="97" y="528"/>
                  </a:cubicBezTo>
                  <a:lnTo>
                    <a:pt x="201" y="332"/>
                  </a:lnTo>
                  <a:cubicBezTo>
                    <a:pt x="213" y="310"/>
                    <a:pt x="213" y="284"/>
                    <a:pt x="202" y="262"/>
                  </a:cubicBezTo>
                  <a:cubicBezTo>
                    <a:pt x="201" y="261"/>
                    <a:pt x="201" y="260"/>
                    <a:pt x="201" y="260"/>
                  </a:cubicBezTo>
                  <a:cubicBezTo>
                    <a:pt x="201" y="260"/>
                    <a:pt x="166" y="203"/>
                    <a:pt x="124" y="134"/>
                  </a:cubicBezTo>
                  <a:cubicBezTo>
                    <a:pt x="104" y="102"/>
                    <a:pt x="110" y="62"/>
                    <a:pt x="137" y="36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0" name="Freeform 8">
              <a:extLst>
                <a:ext uri="{FF2B5EF4-FFF2-40B4-BE49-F238E27FC236}">
                  <a16:creationId xmlns:a16="http://schemas.microsoft.com/office/drawing/2014/main" id="{C95909BF-62C3-E1CB-4BE1-4FA216ECB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" y="2795"/>
              <a:ext cx="139" cy="211"/>
            </a:xfrm>
            <a:custGeom>
              <a:avLst/>
              <a:gdLst>
                <a:gd name="T0" fmla="*/ 39 w 162"/>
                <a:gd name="T1" fmla="*/ 33 h 247"/>
                <a:gd name="T2" fmla="*/ 39 w 162"/>
                <a:gd name="T3" fmla="*/ 33 h 247"/>
                <a:gd name="T4" fmla="*/ 0 w 162"/>
                <a:gd name="T5" fmla="*/ 107 h 247"/>
                <a:gd name="T6" fmla="*/ 65 w 162"/>
                <a:gd name="T7" fmla="*/ 223 h 247"/>
                <a:gd name="T8" fmla="*/ 107 w 162"/>
                <a:gd name="T9" fmla="*/ 247 h 247"/>
                <a:gd name="T10" fmla="*/ 130 w 162"/>
                <a:gd name="T11" fmla="*/ 242 h 247"/>
                <a:gd name="T12" fmla="*/ 150 w 162"/>
                <a:gd name="T13" fmla="*/ 180 h 247"/>
                <a:gd name="T14" fmla="*/ 50 w 162"/>
                <a:gd name="T15" fmla="*/ 0 h 247"/>
                <a:gd name="T16" fmla="*/ 39 w 162"/>
                <a:gd name="T17" fmla="*/ 3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2" h="247">
                  <a:moveTo>
                    <a:pt x="39" y="33"/>
                  </a:moveTo>
                  <a:lnTo>
                    <a:pt x="39" y="33"/>
                  </a:lnTo>
                  <a:lnTo>
                    <a:pt x="0" y="107"/>
                  </a:lnTo>
                  <a:lnTo>
                    <a:pt x="65" y="223"/>
                  </a:lnTo>
                  <a:cubicBezTo>
                    <a:pt x="73" y="238"/>
                    <a:pt x="89" y="247"/>
                    <a:pt x="107" y="247"/>
                  </a:cubicBezTo>
                  <a:cubicBezTo>
                    <a:pt x="115" y="247"/>
                    <a:pt x="123" y="245"/>
                    <a:pt x="130" y="242"/>
                  </a:cubicBezTo>
                  <a:cubicBezTo>
                    <a:pt x="153" y="230"/>
                    <a:pt x="162" y="202"/>
                    <a:pt x="150" y="180"/>
                  </a:cubicBezTo>
                  <a:lnTo>
                    <a:pt x="50" y="0"/>
                  </a:lnTo>
                  <a:cubicBezTo>
                    <a:pt x="48" y="11"/>
                    <a:pt x="45" y="23"/>
                    <a:pt x="39" y="3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1" name="Freeform 9">
              <a:extLst>
                <a:ext uri="{FF2B5EF4-FFF2-40B4-BE49-F238E27FC236}">
                  <a16:creationId xmlns:a16="http://schemas.microsoft.com/office/drawing/2014/main" id="{E51CD693-B654-5ECC-C25A-DEBE40D02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1" y="2573"/>
              <a:ext cx="209" cy="127"/>
            </a:xfrm>
            <a:custGeom>
              <a:avLst/>
              <a:gdLst>
                <a:gd name="T0" fmla="*/ 225 w 243"/>
                <a:gd name="T1" fmla="*/ 82 h 149"/>
                <a:gd name="T2" fmla="*/ 225 w 243"/>
                <a:gd name="T3" fmla="*/ 82 h 149"/>
                <a:gd name="T4" fmla="*/ 87 w 243"/>
                <a:gd name="T5" fmla="*/ 12 h 149"/>
                <a:gd name="T6" fmla="*/ 66 w 243"/>
                <a:gd name="T7" fmla="*/ 16 h 149"/>
                <a:gd name="T8" fmla="*/ 52 w 243"/>
                <a:gd name="T9" fmla="*/ 14 h 149"/>
                <a:gd name="T10" fmla="*/ 0 w 243"/>
                <a:gd name="T11" fmla="*/ 0 h 149"/>
                <a:gd name="T12" fmla="*/ 46 w 243"/>
                <a:gd name="T13" fmla="*/ 67 h 149"/>
                <a:gd name="T14" fmla="*/ 192 w 243"/>
                <a:gd name="T15" fmla="*/ 141 h 149"/>
                <a:gd name="T16" fmla="*/ 239 w 243"/>
                <a:gd name="T17" fmla="*/ 127 h 149"/>
                <a:gd name="T18" fmla="*/ 243 w 243"/>
                <a:gd name="T19" fmla="*/ 111 h 149"/>
                <a:gd name="T20" fmla="*/ 225 w 243"/>
                <a:gd name="T21" fmla="*/ 8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3" h="149">
                  <a:moveTo>
                    <a:pt x="225" y="82"/>
                  </a:moveTo>
                  <a:lnTo>
                    <a:pt x="225" y="82"/>
                  </a:lnTo>
                  <a:lnTo>
                    <a:pt x="87" y="12"/>
                  </a:lnTo>
                  <a:cubicBezTo>
                    <a:pt x="80" y="14"/>
                    <a:pt x="73" y="16"/>
                    <a:pt x="66" y="16"/>
                  </a:cubicBezTo>
                  <a:cubicBezTo>
                    <a:pt x="61" y="16"/>
                    <a:pt x="56" y="15"/>
                    <a:pt x="52" y="14"/>
                  </a:cubicBezTo>
                  <a:lnTo>
                    <a:pt x="0" y="0"/>
                  </a:lnTo>
                  <a:cubicBezTo>
                    <a:pt x="2" y="28"/>
                    <a:pt x="20" y="54"/>
                    <a:pt x="46" y="67"/>
                  </a:cubicBezTo>
                  <a:lnTo>
                    <a:pt x="192" y="141"/>
                  </a:lnTo>
                  <a:cubicBezTo>
                    <a:pt x="209" y="149"/>
                    <a:pt x="230" y="143"/>
                    <a:pt x="239" y="127"/>
                  </a:cubicBezTo>
                  <a:cubicBezTo>
                    <a:pt x="242" y="122"/>
                    <a:pt x="243" y="117"/>
                    <a:pt x="243" y="111"/>
                  </a:cubicBezTo>
                  <a:cubicBezTo>
                    <a:pt x="243" y="99"/>
                    <a:pt x="236" y="88"/>
                    <a:pt x="225" y="82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2" name="Freeform 10">
              <a:extLst>
                <a:ext uri="{FF2B5EF4-FFF2-40B4-BE49-F238E27FC236}">
                  <a16:creationId xmlns:a16="http://schemas.microsoft.com/office/drawing/2014/main" id="{A59B4213-7F85-0C97-2CD1-F075BE04F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3" y="2455"/>
              <a:ext cx="74" cy="84"/>
            </a:xfrm>
            <a:custGeom>
              <a:avLst/>
              <a:gdLst>
                <a:gd name="T0" fmla="*/ 11 w 86"/>
                <a:gd name="T1" fmla="*/ 83 h 99"/>
                <a:gd name="T2" fmla="*/ 11 w 86"/>
                <a:gd name="T3" fmla="*/ 83 h 99"/>
                <a:gd name="T4" fmla="*/ 1 w 86"/>
                <a:gd name="T5" fmla="*/ 90 h 99"/>
                <a:gd name="T6" fmla="*/ 8 w 86"/>
                <a:gd name="T7" fmla="*/ 99 h 99"/>
                <a:gd name="T8" fmla="*/ 12 w 86"/>
                <a:gd name="T9" fmla="*/ 99 h 99"/>
                <a:gd name="T10" fmla="*/ 69 w 86"/>
                <a:gd name="T11" fmla="*/ 73 h 99"/>
                <a:gd name="T12" fmla="*/ 67 w 86"/>
                <a:gd name="T13" fmla="*/ 6 h 99"/>
                <a:gd name="T14" fmla="*/ 55 w 86"/>
                <a:gd name="T15" fmla="*/ 2 h 99"/>
                <a:gd name="T16" fmla="*/ 52 w 86"/>
                <a:gd name="T17" fmla="*/ 13 h 99"/>
                <a:gd name="T18" fmla="*/ 56 w 86"/>
                <a:gd name="T19" fmla="*/ 63 h 99"/>
                <a:gd name="T20" fmla="*/ 11 w 86"/>
                <a:gd name="T21" fmla="*/ 83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6" h="99">
                  <a:moveTo>
                    <a:pt x="11" y="83"/>
                  </a:moveTo>
                  <a:lnTo>
                    <a:pt x="11" y="83"/>
                  </a:lnTo>
                  <a:cubicBezTo>
                    <a:pt x="6" y="82"/>
                    <a:pt x="2" y="85"/>
                    <a:pt x="1" y="90"/>
                  </a:cubicBezTo>
                  <a:cubicBezTo>
                    <a:pt x="0" y="94"/>
                    <a:pt x="3" y="98"/>
                    <a:pt x="8" y="99"/>
                  </a:cubicBezTo>
                  <a:cubicBezTo>
                    <a:pt x="9" y="99"/>
                    <a:pt x="10" y="99"/>
                    <a:pt x="12" y="99"/>
                  </a:cubicBezTo>
                  <a:cubicBezTo>
                    <a:pt x="24" y="99"/>
                    <a:pt x="54" y="93"/>
                    <a:pt x="69" y="73"/>
                  </a:cubicBezTo>
                  <a:cubicBezTo>
                    <a:pt x="78" y="61"/>
                    <a:pt x="86" y="39"/>
                    <a:pt x="67" y="6"/>
                  </a:cubicBezTo>
                  <a:cubicBezTo>
                    <a:pt x="65" y="2"/>
                    <a:pt x="59" y="0"/>
                    <a:pt x="55" y="2"/>
                  </a:cubicBezTo>
                  <a:cubicBezTo>
                    <a:pt x="51" y="4"/>
                    <a:pt x="50" y="9"/>
                    <a:pt x="52" y="13"/>
                  </a:cubicBezTo>
                  <a:cubicBezTo>
                    <a:pt x="64" y="34"/>
                    <a:pt x="65" y="51"/>
                    <a:pt x="56" y="63"/>
                  </a:cubicBezTo>
                  <a:cubicBezTo>
                    <a:pt x="44" y="80"/>
                    <a:pt x="15" y="84"/>
                    <a:pt x="11" y="8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3" name="Freeform 11">
              <a:extLst>
                <a:ext uri="{FF2B5EF4-FFF2-40B4-BE49-F238E27FC236}">
                  <a16:creationId xmlns:a16="http://schemas.microsoft.com/office/drawing/2014/main" id="{3D3898A1-38A6-BF46-5912-42B623A29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4" y="2444"/>
              <a:ext cx="103" cy="55"/>
            </a:xfrm>
            <a:custGeom>
              <a:avLst/>
              <a:gdLst>
                <a:gd name="T0" fmla="*/ 69 w 120"/>
                <a:gd name="T1" fmla="*/ 64 h 64"/>
                <a:gd name="T2" fmla="*/ 69 w 120"/>
                <a:gd name="T3" fmla="*/ 64 h 64"/>
                <a:gd name="T4" fmla="*/ 115 w 120"/>
                <a:gd name="T5" fmla="*/ 53 h 64"/>
                <a:gd name="T6" fmla="*/ 118 w 120"/>
                <a:gd name="T7" fmla="*/ 42 h 64"/>
                <a:gd name="T8" fmla="*/ 107 w 120"/>
                <a:gd name="T9" fmla="*/ 39 h 64"/>
                <a:gd name="T10" fmla="*/ 50 w 120"/>
                <a:gd name="T11" fmla="*/ 45 h 64"/>
                <a:gd name="T12" fmla="*/ 17 w 120"/>
                <a:gd name="T13" fmla="*/ 6 h 64"/>
                <a:gd name="T14" fmla="*/ 7 w 120"/>
                <a:gd name="T15" fmla="*/ 1 h 64"/>
                <a:gd name="T16" fmla="*/ 1 w 120"/>
                <a:gd name="T17" fmla="*/ 11 h 64"/>
                <a:gd name="T18" fmla="*/ 44 w 120"/>
                <a:gd name="T19" fmla="*/ 60 h 64"/>
                <a:gd name="T20" fmla="*/ 69 w 120"/>
                <a:gd name="T21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64">
                  <a:moveTo>
                    <a:pt x="69" y="64"/>
                  </a:moveTo>
                  <a:lnTo>
                    <a:pt x="69" y="64"/>
                  </a:lnTo>
                  <a:cubicBezTo>
                    <a:pt x="93" y="64"/>
                    <a:pt x="114" y="53"/>
                    <a:pt x="115" y="53"/>
                  </a:cubicBezTo>
                  <a:cubicBezTo>
                    <a:pt x="119" y="51"/>
                    <a:pt x="120" y="46"/>
                    <a:pt x="118" y="42"/>
                  </a:cubicBezTo>
                  <a:cubicBezTo>
                    <a:pt x="116" y="38"/>
                    <a:pt x="111" y="37"/>
                    <a:pt x="107" y="39"/>
                  </a:cubicBezTo>
                  <a:cubicBezTo>
                    <a:pt x="106" y="39"/>
                    <a:pt x="77" y="55"/>
                    <a:pt x="50" y="45"/>
                  </a:cubicBezTo>
                  <a:cubicBezTo>
                    <a:pt x="36" y="39"/>
                    <a:pt x="24" y="26"/>
                    <a:pt x="17" y="6"/>
                  </a:cubicBezTo>
                  <a:cubicBezTo>
                    <a:pt x="16" y="2"/>
                    <a:pt x="11" y="0"/>
                    <a:pt x="7" y="1"/>
                  </a:cubicBezTo>
                  <a:cubicBezTo>
                    <a:pt x="2" y="3"/>
                    <a:pt x="0" y="7"/>
                    <a:pt x="1" y="11"/>
                  </a:cubicBezTo>
                  <a:cubicBezTo>
                    <a:pt x="10" y="36"/>
                    <a:pt x="25" y="53"/>
                    <a:pt x="44" y="60"/>
                  </a:cubicBezTo>
                  <a:cubicBezTo>
                    <a:pt x="53" y="63"/>
                    <a:pt x="61" y="64"/>
                    <a:pt x="69" y="64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4" name="Freeform 12">
              <a:extLst>
                <a:ext uri="{FF2B5EF4-FFF2-40B4-BE49-F238E27FC236}">
                  <a16:creationId xmlns:a16="http://schemas.microsoft.com/office/drawing/2014/main" id="{93444A10-BB22-FC27-1BA6-A32A9DD45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" y="2523"/>
              <a:ext cx="49" cy="64"/>
            </a:xfrm>
            <a:custGeom>
              <a:avLst/>
              <a:gdLst>
                <a:gd name="T0" fmla="*/ 42 w 57"/>
                <a:gd name="T1" fmla="*/ 1 h 75"/>
                <a:gd name="T2" fmla="*/ 42 w 57"/>
                <a:gd name="T3" fmla="*/ 1 h 75"/>
                <a:gd name="T4" fmla="*/ 36 w 57"/>
                <a:gd name="T5" fmla="*/ 11 h 75"/>
                <a:gd name="T6" fmla="*/ 33 w 57"/>
                <a:gd name="T7" fmla="*/ 44 h 75"/>
                <a:gd name="T8" fmla="*/ 8 w 57"/>
                <a:gd name="T9" fmla="*/ 59 h 75"/>
                <a:gd name="T10" fmla="*/ 1 w 57"/>
                <a:gd name="T11" fmla="*/ 68 h 75"/>
                <a:gd name="T12" fmla="*/ 9 w 57"/>
                <a:gd name="T13" fmla="*/ 75 h 75"/>
                <a:gd name="T14" fmla="*/ 10 w 57"/>
                <a:gd name="T15" fmla="*/ 75 h 75"/>
                <a:gd name="T16" fmla="*/ 46 w 57"/>
                <a:gd name="T17" fmla="*/ 53 h 75"/>
                <a:gd name="T18" fmla="*/ 52 w 57"/>
                <a:gd name="T19" fmla="*/ 7 h 75"/>
                <a:gd name="T20" fmla="*/ 42 w 57"/>
                <a:gd name="T21" fmla="*/ 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75">
                  <a:moveTo>
                    <a:pt x="42" y="1"/>
                  </a:moveTo>
                  <a:lnTo>
                    <a:pt x="42" y="1"/>
                  </a:lnTo>
                  <a:cubicBezTo>
                    <a:pt x="38" y="2"/>
                    <a:pt x="35" y="6"/>
                    <a:pt x="36" y="11"/>
                  </a:cubicBezTo>
                  <a:cubicBezTo>
                    <a:pt x="40" y="25"/>
                    <a:pt x="38" y="36"/>
                    <a:pt x="33" y="44"/>
                  </a:cubicBezTo>
                  <a:cubicBezTo>
                    <a:pt x="24" y="56"/>
                    <a:pt x="8" y="59"/>
                    <a:pt x="8" y="59"/>
                  </a:cubicBezTo>
                  <a:cubicBezTo>
                    <a:pt x="3" y="60"/>
                    <a:pt x="0" y="64"/>
                    <a:pt x="1" y="68"/>
                  </a:cubicBezTo>
                  <a:cubicBezTo>
                    <a:pt x="1" y="72"/>
                    <a:pt x="5" y="75"/>
                    <a:pt x="9" y="75"/>
                  </a:cubicBezTo>
                  <a:cubicBezTo>
                    <a:pt x="9" y="75"/>
                    <a:pt x="10" y="75"/>
                    <a:pt x="10" y="75"/>
                  </a:cubicBezTo>
                  <a:cubicBezTo>
                    <a:pt x="11" y="75"/>
                    <a:pt x="34" y="71"/>
                    <a:pt x="46" y="53"/>
                  </a:cubicBezTo>
                  <a:cubicBezTo>
                    <a:pt x="55" y="41"/>
                    <a:pt x="57" y="25"/>
                    <a:pt x="52" y="7"/>
                  </a:cubicBezTo>
                  <a:cubicBezTo>
                    <a:pt x="51" y="3"/>
                    <a:pt x="47" y="0"/>
                    <a:pt x="42" y="1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5" name="Freeform 13">
              <a:extLst>
                <a:ext uri="{FF2B5EF4-FFF2-40B4-BE49-F238E27FC236}">
                  <a16:creationId xmlns:a16="http://schemas.microsoft.com/office/drawing/2014/main" id="{BDE49853-EC69-C40E-8E7F-AA76E18FE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1" y="2512"/>
              <a:ext cx="82" cy="43"/>
            </a:xfrm>
            <a:custGeom>
              <a:avLst/>
              <a:gdLst>
                <a:gd name="T0" fmla="*/ 83 w 96"/>
                <a:gd name="T1" fmla="*/ 28 h 50"/>
                <a:gd name="T2" fmla="*/ 83 w 96"/>
                <a:gd name="T3" fmla="*/ 28 h 50"/>
                <a:gd name="T4" fmla="*/ 48 w 96"/>
                <a:gd name="T5" fmla="*/ 33 h 50"/>
                <a:gd name="T6" fmla="*/ 17 w 96"/>
                <a:gd name="T7" fmla="*/ 5 h 50"/>
                <a:gd name="T8" fmla="*/ 6 w 96"/>
                <a:gd name="T9" fmla="*/ 2 h 50"/>
                <a:gd name="T10" fmla="*/ 2 w 96"/>
                <a:gd name="T11" fmla="*/ 12 h 50"/>
                <a:gd name="T12" fmla="*/ 44 w 96"/>
                <a:gd name="T13" fmla="*/ 48 h 50"/>
                <a:gd name="T14" fmla="*/ 59 w 96"/>
                <a:gd name="T15" fmla="*/ 50 h 50"/>
                <a:gd name="T16" fmla="*/ 91 w 96"/>
                <a:gd name="T17" fmla="*/ 42 h 50"/>
                <a:gd name="T18" fmla="*/ 94 w 96"/>
                <a:gd name="T19" fmla="*/ 31 h 50"/>
                <a:gd name="T20" fmla="*/ 83 w 96"/>
                <a:gd name="T21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50">
                  <a:moveTo>
                    <a:pt x="83" y="28"/>
                  </a:moveTo>
                  <a:lnTo>
                    <a:pt x="83" y="28"/>
                  </a:lnTo>
                  <a:cubicBezTo>
                    <a:pt x="82" y="28"/>
                    <a:pt x="66" y="37"/>
                    <a:pt x="48" y="33"/>
                  </a:cubicBezTo>
                  <a:cubicBezTo>
                    <a:pt x="36" y="29"/>
                    <a:pt x="25" y="20"/>
                    <a:pt x="17" y="5"/>
                  </a:cubicBezTo>
                  <a:cubicBezTo>
                    <a:pt x="15" y="1"/>
                    <a:pt x="10" y="0"/>
                    <a:pt x="6" y="2"/>
                  </a:cubicBezTo>
                  <a:cubicBezTo>
                    <a:pt x="1" y="4"/>
                    <a:pt x="0" y="9"/>
                    <a:pt x="2" y="12"/>
                  </a:cubicBezTo>
                  <a:cubicBezTo>
                    <a:pt x="13" y="32"/>
                    <a:pt x="27" y="44"/>
                    <a:pt x="44" y="48"/>
                  </a:cubicBezTo>
                  <a:cubicBezTo>
                    <a:pt x="49" y="49"/>
                    <a:pt x="54" y="50"/>
                    <a:pt x="59" y="50"/>
                  </a:cubicBezTo>
                  <a:cubicBezTo>
                    <a:pt x="77" y="50"/>
                    <a:pt x="91" y="42"/>
                    <a:pt x="91" y="42"/>
                  </a:cubicBezTo>
                  <a:cubicBezTo>
                    <a:pt x="95" y="39"/>
                    <a:pt x="96" y="34"/>
                    <a:pt x="94" y="31"/>
                  </a:cubicBezTo>
                  <a:cubicBezTo>
                    <a:pt x="92" y="27"/>
                    <a:pt x="87" y="26"/>
                    <a:pt x="83" y="28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6" name="Freeform 14">
              <a:extLst>
                <a:ext uri="{FF2B5EF4-FFF2-40B4-BE49-F238E27FC236}">
                  <a16:creationId xmlns:a16="http://schemas.microsoft.com/office/drawing/2014/main" id="{EE94974C-22EC-3547-4473-D5C7E80251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5" y="2272"/>
              <a:ext cx="42" cy="77"/>
            </a:xfrm>
            <a:custGeom>
              <a:avLst/>
              <a:gdLst>
                <a:gd name="T0" fmla="*/ 16 w 49"/>
                <a:gd name="T1" fmla="*/ 4 h 90"/>
                <a:gd name="T2" fmla="*/ 16 w 49"/>
                <a:gd name="T3" fmla="*/ 4 h 90"/>
                <a:gd name="T4" fmla="*/ 4 w 49"/>
                <a:gd name="T5" fmla="*/ 3 h 90"/>
                <a:gd name="T6" fmla="*/ 3 w 49"/>
                <a:gd name="T7" fmla="*/ 15 h 90"/>
                <a:gd name="T8" fmla="*/ 32 w 49"/>
                <a:gd name="T9" fmla="*/ 84 h 90"/>
                <a:gd name="T10" fmla="*/ 40 w 49"/>
                <a:gd name="T11" fmla="*/ 90 h 90"/>
                <a:gd name="T12" fmla="*/ 41 w 49"/>
                <a:gd name="T13" fmla="*/ 90 h 90"/>
                <a:gd name="T14" fmla="*/ 48 w 49"/>
                <a:gd name="T15" fmla="*/ 81 h 90"/>
                <a:gd name="T16" fmla="*/ 16 w 49"/>
                <a:gd name="T17" fmla="*/ 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90">
                  <a:moveTo>
                    <a:pt x="16" y="4"/>
                  </a:moveTo>
                  <a:lnTo>
                    <a:pt x="16" y="4"/>
                  </a:lnTo>
                  <a:cubicBezTo>
                    <a:pt x="13" y="1"/>
                    <a:pt x="8" y="0"/>
                    <a:pt x="4" y="3"/>
                  </a:cubicBezTo>
                  <a:cubicBezTo>
                    <a:pt x="1" y="6"/>
                    <a:pt x="0" y="11"/>
                    <a:pt x="3" y="15"/>
                  </a:cubicBezTo>
                  <a:cubicBezTo>
                    <a:pt x="3" y="15"/>
                    <a:pt x="24" y="39"/>
                    <a:pt x="32" y="84"/>
                  </a:cubicBezTo>
                  <a:cubicBezTo>
                    <a:pt x="32" y="87"/>
                    <a:pt x="36" y="90"/>
                    <a:pt x="40" y="90"/>
                  </a:cubicBezTo>
                  <a:cubicBezTo>
                    <a:pt x="40" y="90"/>
                    <a:pt x="41" y="90"/>
                    <a:pt x="41" y="90"/>
                  </a:cubicBezTo>
                  <a:cubicBezTo>
                    <a:pt x="46" y="89"/>
                    <a:pt x="49" y="85"/>
                    <a:pt x="48" y="81"/>
                  </a:cubicBezTo>
                  <a:cubicBezTo>
                    <a:pt x="40" y="33"/>
                    <a:pt x="17" y="5"/>
                    <a:pt x="16" y="4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7" name="Freeform 15">
              <a:extLst>
                <a:ext uri="{FF2B5EF4-FFF2-40B4-BE49-F238E27FC236}">
                  <a16:creationId xmlns:a16="http://schemas.microsoft.com/office/drawing/2014/main" id="{A690C062-96F4-FEF1-F6BB-DB4102D0A0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0" y="2266"/>
              <a:ext cx="32" cy="55"/>
            </a:xfrm>
            <a:custGeom>
              <a:avLst/>
              <a:gdLst>
                <a:gd name="T0" fmla="*/ 17 w 38"/>
                <a:gd name="T1" fmla="*/ 5 h 64"/>
                <a:gd name="T2" fmla="*/ 17 w 38"/>
                <a:gd name="T3" fmla="*/ 5 h 64"/>
                <a:gd name="T4" fmla="*/ 5 w 38"/>
                <a:gd name="T5" fmla="*/ 2 h 64"/>
                <a:gd name="T6" fmla="*/ 3 w 38"/>
                <a:gd name="T7" fmla="*/ 13 h 64"/>
                <a:gd name="T8" fmla="*/ 21 w 38"/>
                <a:gd name="T9" fmla="*/ 57 h 64"/>
                <a:gd name="T10" fmla="*/ 30 w 38"/>
                <a:gd name="T11" fmla="*/ 64 h 64"/>
                <a:gd name="T12" fmla="*/ 30 w 38"/>
                <a:gd name="T13" fmla="*/ 64 h 64"/>
                <a:gd name="T14" fmla="*/ 38 w 38"/>
                <a:gd name="T15" fmla="*/ 55 h 64"/>
                <a:gd name="T16" fmla="*/ 17 w 38"/>
                <a:gd name="T17" fmla="*/ 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64">
                  <a:moveTo>
                    <a:pt x="17" y="5"/>
                  </a:moveTo>
                  <a:lnTo>
                    <a:pt x="17" y="5"/>
                  </a:lnTo>
                  <a:cubicBezTo>
                    <a:pt x="14" y="1"/>
                    <a:pt x="9" y="0"/>
                    <a:pt x="5" y="2"/>
                  </a:cubicBezTo>
                  <a:cubicBezTo>
                    <a:pt x="1" y="4"/>
                    <a:pt x="0" y="9"/>
                    <a:pt x="3" y="13"/>
                  </a:cubicBezTo>
                  <a:cubicBezTo>
                    <a:pt x="7" y="20"/>
                    <a:pt x="20" y="42"/>
                    <a:pt x="21" y="57"/>
                  </a:cubicBezTo>
                  <a:cubicBezTo>
                    <a:pt x="22" y="61"/>
                    <a:pt x="25" y="64"/>
                    <a:pt x="30" y="64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5" y="63"/>
                    <a:pt x="38" y="59"/>
                    <a:pt x="38" y="55"/>
                  </a:cubicBezTo>
                  <a:cubicBezTo>
                    <a:pt x="36" y="34"/>
                    <a:pt x="18" y="6"/>
                    <a:pt x="17" y="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8" name="Freeform 16">
              <a:extLst>
                <a:ext uri="{FF2B5EF4-FFF2-40B4-BE49-F238E27FC236}">
                  <a16:creationId xmlns:a16="http://schemas.microsoft.com/office/drawing/2014/main" id="{C805E438-3046-4F00-F462-67E09608D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7" y="2250"/>
              <a:ext cx="60" cy="66"/>
            </a:xfrm>
            <a:custGeom>
              <a:avLst/>
              <a:gdLst>
                <a:gd name="T0" fmla="*/ 7 w 71"/>
                <a:gd name="T1" fmla="*/ 77 h 78"/>
                <a:gd name="T2" fmla="*/ 7 w 71"/>
                <a:gd name="T3" fmla="*/ 77 h 78"/>
                <a:gd name="T4" fmla="*/ 10 w 71"/>
                <a:gd name="T5" fmla="*/ 78 h 78"/>
                <a:gd name="T6" fmla="*/ 18 w 71"/>
                <a:gd name="T7" fmla="*/ 73 h 78"/>
                <a:gd name="T8" fmla="*/ 67 w 71"/>
                <a:gd name="T9" fmla="*/ 15 h 78"/>
                <a:gd name="T10" fmla="*/ 68 w 71"/>
                <a:gd name="T11" fmla="*/ 4 h 78"/>
                <a:gd name="T12" fmla="*/ 56 w 71"/>
                <a:gd name="T13" fmla="*/ 2 h 78"/>
                <a:gd name="T14" fmla="*/ 2 w 71"/>
                <a:gd name="T15" fmla="*/ 67 h 78"/>
                <a:gd name="T16" fmla="*/ 7 w 71"/>
                <a:gd name="T17" fmla="*/ 7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78">
                  <a:moveTo>
                    <a:pt x="7" y="77"/>
                  </a:moveTo>
                  <a:lnTo>
                    <a:pt x="7" y="77"/>
                  </a:lnTo>
                  <a:cubicBezTo>
                    <a:pt x="8" y="78"/>
                    <a:pt x="9" y="78"/>
                    <a:pt x="10" y="78"/>
                  </a:cubicBezTo>
                  <a:cubicBezTo>
                    <a:pt x="13" y="78"/>
                    <a:pt x="16" y="76"/>
                    <a:pt x="18" y="73"/>
                  </a:cubicBezTo>
                  <a:cubicBezTo>
                    <a:pt x="18" y="72"/>
                    <a:pt x="30" y="43"/>
                    <a:pt x="67" y="15"/>
                  </a:cubicBezTo>
                  <a:cubicBezTo>
                    <a:pt x="70" y="12"/>
                    <a:pt x="71" y="7"/>
                    <a:pt x="68" y="4"/>
                  </a:cubicBezTo>
                  <a:cubicBezTo>
                    <a:pt x="65" y="0"/>
                    <a:pt x="60" y="0"/>
                    <a:pt x="56" y="2"/>
                  </a:cubicBezTo>
                  <a:cubicBezTo>
                    <a:pt x="16" y="33"/>
                    <a:pt x="3" y="66"/>
                    <a:pt x="2" y="67"/>
                  </a:cubicBezTo>
                  <a:cubicBezTo>
                    <a:pt x="0" y="71"/>
                    <a:pt x="3" y="76"/>
                    <a:pt x="7" y="7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89" name="Freeform 17">
              <a:extLst>
                <a:ext uri="{FF2B5EF4-FFF2-40B4-BE49-F238E27FC236}">
                  <a16:creationId xmlns:a16="http://schemas.microsoft.com/office/drawing/2014/main" id="{EED0559D-480C-E4B8-02F3-DB7BA4E335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9" y="2234"/>
              <a:ext cx="45" cy="48"/>
            </a:xfrm>
            <a:custGeom>
              <a:avLst/>
              <a:gdLst>
                <a:gd name="T0" fmla="*/ 5 w 52"/>
                <a:gd name="T1" fmla="*/ 55 h 56"/>
                <a:gd name="T2" fmla="*/ 5 w 52"/>
                <a:gd name="T3" fmla="*/ 55 h 56"/>
                <a:gd name="T4" fmla="*/ 9 w 52"/>
                <a:gd name="T5" fmla="*/ 56 h 56"/>
                <a:gd name="T6" fmla="*/ 17 w 52"/>
                <a:gd name="T7" fmla="*/ 52 h 56"/>
                <a:gd name="T8" fmla="*/ 47 w 52"/>
                <a:gd name="T9" fmla="*/ 15 h 56"/>
                <a:gd name="T10" fmla="*/ 49 w 52"/>
                <a:gd name="T11" fmla="*/ 4 h 56"/>
                <a:gd name="T12" fmla="*/ 38 w 52"/>
                <a:gd name="T13" fmla="*/ 2 h 56"/>
                <a:gd name="T14" fmla="*/ 2 w 52"/>
                <a:gd name="T15" fmla="*/ 44 h 56"/>
                <a:gd name="T16" fmla="*/ 5 w 52"/>
                <a:gd name="T17" fmla="*/ 5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" h="56">
                  <a:moveTo>
                    <a:pt x="5" y="55"/>
                  </a:moveTo>
                  <a:lnTo>
                    <a:pt x="5" y="55"/>
                  </a:lnTo>
                  <a:cubicBezTo>
                    <a:pt x="7" y="56"/>
                    <a:pt x="8" y="56"/>
                    <a:pt x="9" y="56"/>
                  </a:cubicBezTo>
                  <a:cubicBezTo>
                    <a:pt x="12" y="56"/>
                    <a:pt x="15" y="55"/>
                    <a:pt x="17" y="52"/>
                  </a:cubicBezTo>
                  <a:cubicBezTo>
                    <a:pt x="21" y="44"/>
                    <a:pt x="35" y="23"/>
                    <a:pt x="47" y="15"/>
                  </a:cubicBezTo>
                  <a:cubicBezTo>
                    <a:pt x="51" y="12"/>
                    <a:pt x="52" y="7"/>
                    <a:pt x="49" y="4"/>
                  </a:cubicBezTo>
                  <a:cubicBezTo>
                    <a:pt x="47" y="1"/>
                    <a:pt x="42" y="0"/>
                    <a:pt x="38" y="2"/>
                  </a:cubicBezTo>
                  <a:cubicBezTo>
                    <a:pt x="20" y="14"/>
                    <a:pt x="3" y="43"/>
                    <a:pt x="2" y="44"/>
                  </a:cubicBezTo>
                  <a:cubicBezTo>
                    <a:pt x="0" y="48"/>
                    <a:pt x="1" y="53"/>
                    <a:pt x="5" y="5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192" name="Graphic 191">
            <a:extLst>
              <a:ext uri="{FF2B5EF4-FFF2-40B4-BE49-F238E27FC236}">
                <a16:creationId xmlns:a16="http://schemas.microsoft.com/office/drawing/2014/main" id="{75378D90-C0F0-8D24-1324-E6F26739671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7921198" y="3778105"/>
            <a:ext cx="364990" cy="360000"/>
          </a:xfrm>
          <a:prstGeom prst="rect">
            <a:avLst/>
          </a:prstGeom>
        </p:spPr>
      </p:pic>
      <p:pic>
        <p:nvPicPr>
          <p:cNvPr id="193" name="Graphic 192">
            <a:extLst>
              <a:ext uri="{FF2B5EF4-FFF2-40B4-BE49-F238E27FC236}">
                <a16:creationId xmlns:a16="http://schemas.microsoft.com/office/drawing/2014/main" id="{1A87D34C-95FB-0F86-D89D-632CFF131740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4985964" y="2370677"/>
            <a:ext cx="360000" cy="360000"/>
          </a:xfrm>
          <a:prstGeom prst="rect">
            <a:avLst/>
          </a:prstGeom>
        </p:spPr>
      </p:pic>
      <p:cxnSp>
        <p:nvCxnSpPr>
          <p:cNvPr id="195" name="Straight Arrow Connector 194">
            <a:extLst>
              <a:ext uri="{FF2B5EF4-FFF2-40B4-BE49-F238E27FC236}">
                <a16:creationId xmlns:a16="http://schemas.microsoft.com/office/drawing/2014/main" id="{2957E5FE-A818-927D-203B-BC959B578459}"/>
              </a:ext>
            </a:extLst>
          </p:cNvPr>
          <p:cNvCxnSpPr>
            <a:cxnSpLocks/>
          </p:cNvCxnSpPr>
          <p:nvPr/>
        </p:nvCxnSpPr>
        <p:spPr>
          <a:xfrm flipV="1">
            <a:off x="1950465" y="3704201"/>
            <a:ext cx="0" cy="216000"/>
          </a:xfrm>
          <a:prstGeom prst="straightConnector1">
            <a:avLst/>
          </a:prstGeom>
          <a:ln w="19050">
            <a:solidFill>
              <a:schemeClr val="tx2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Straight Arrow Connector 195">
            <a:extLst>
              <a:ext uri="{FF2B5EF4-FFF2-40B4-BE49-F238E27FC236}">
                <a16:creationId xmlns:a16="http://schemas.microsoft.com/office/drawing/2014/main" id="{18DE1768-6B7A-9C76-35EF-53CBBCB4A638}"/>
              </a:ext>
            </a:extLst>
          </p:cNvPr>
          <p:cNvCxnSpPr>
            <a:cxnSpLocks/>
          </p:cNvCxnSpPr>
          <p:nvPr/>
        </p:nvCxnSpPr>
        <p:spPr>
          <a:xfrm flipV="1">
            <a:off x="2598693" y="5196394"/>
            <a:ext cx="0" cy="216000"/>
          </a:xfrm>
          <a:prstGeom prst="straightConnector1">
            <a:avLst/>
          </a:prstGeom>
          <a:ln w="19050">
            <a:solidFill>
              <a:schemeClr val="tx2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7" name="Straight Arrow Connector 196">
            <a:extLst>
              <a:ext uri="{FF2B5EF4-FFF2-40B4-BE49-F238E27FC236}">
                <a16:creationId xmlns:a16="http://schemas.microsoft.com/office/drawing/2014/main" id="{523DFD7B-548F-41DE-BCAE-85E7DD08E767}"/>
              </a:ext>
            </a:extLst>
          </p:cNvPr>
          <p:cNvCxnSpPr>
            <a:cxnSpLocks/>
          </p:cNvCxnSpPr>
          <p:nvPr/>
        </p:nvCxnSpPr>
        <p:spPr>
          <a:xfrm flipV="1">
            <a:off x="2002296" y="2429781"/>
            <a:ext cx="0" cy="216000"/>
          </a:xfrm>
          <a:prstGeom prst="straightConnector1">
            <a:avLst/>
          </a:prstGeom>
          <a:ln w="19050">
            <a:solidFill>
              <a:schemeClr val="tx2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Straight Arrow Connector 197">
            <a:extLst>
              <a:ext uri="{FF2B5EF4-FFF2-40B4-BE49-F238E27FC236}">
                <a16:creationId xmlns:a16="http://schemas.microsoft.com/office/drawing/2014/main" id="{787D7039-6544-14BA-3832-4B18C0D5D9D8}"/>
              </a:ext>
            </a:extLst>
          </p:cNvPr>
          <p:cNvCxnSpPr>
            <a:cxnSpLocks/>
          </p:cNvCxnSpPr>
          <p:nvPr/>
        </p:nvCxnSpPr>
        <p:spPr>
          <a:xfrm>
            <a:off x="7569535" y="2445683"/>
            <a:ext cx="0" cy="216000"/>
          </a:xfrm>
          <a:prstGeom prst="straightConnector1">
            <a:avLst/>
          </a:prstGeom>
          <a:ln w="19050">
            <a:solidFill>
              <a:schemeClr val="tx2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Straight Arrow Connector 199">
            <a:extLst>
              <a:ext uri="{FF2B5EF4-FFF2-40B4-BE49-F238E27FC236}">
                <a16:creationId xmlns:a16="http://schemas.microsoft.com/office/drawing/2014/main" id="{280EA7BD-C67F-11AF-22E9-4BE92A52B8D1}"/>
              </a:ext>
            </a:extLst>
          </p:cNvPr>
          <p:cNvCxnSpPr>
            <a:cxnSpLocks/>
          </p:cNvCxnSpPr>
          <p:nvPr/>
        </p:nvCxnSpPr>
        <p:spPr>
          <a:xfrm>
            <a:off x="8540748" y="3731262"/>
            <a:ext cx="0" cy="216000"/>
          </a:xfrm>
          <a:prstGeom prst="straightConnector1">
            <a:avLst/>
          </a:prstGeom>
          <a:ln w="19050">
            <a:solidFill>
              <a:schemeClr val="tx2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1" name="Straight Arrow Connector 200">
            <a:extLst>
              <a:ext uri="{FF2B5EF4-FFF2-40B4-BE49-F238E27FC236}">
                <a16:creationId xmlns:a16="http://schemas.microsoft.com/office/drawing/2014/main" id="{2838ACA0-3844-0337-E3D9-327A0365EAC8}"/>
              </a:ext>
            </a:extLst>
          </p:cNvPr>
          <p:cNvCxnSpPr>
            <a:cxnSpLocks/>
          </p:cNvCxnSpPr>
          <p:nvPr/>
        </p:nvCxnSpPr>
        <p:spPr>
          <a:xfrm flipV="1">
            <a:off x="7552298" y="5334570"/>
            <a:ext cx="0" cy="216000"/>
          </a:xfrm>
          <a:prstGeom prst="straightConnector1">
            <a:avLst/>
          </a:prstGeom>
          <a:ln w="19050">
            <a:solidFill>
              <a:schemeClr val="tx2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Rectangle 6">
            <a:extLst>
              <a:ext uri="{FF2B5EF4-FFF2-40B4-BE49-F238E27FC236}">
                <a16:creationId xmlns:a16="http://schemas.microsoft.com/office/drawing/2014/main" id="{08788C22-A9E3-3C6C-4412-70267C5411C9}"/>
              </a:ext>
            </a:extLst>
          </p:cNvPr>
          <p:cNvSpPr/>
          <p:nvPr/>
        </p:nvSpPr>
        <p:spPr>
          <a:xfrm>
            <a:off x="550863" y="1384736"/>
            <a:ext cx="11090275" cy="612000"/>
          </a:xfrm>
          <a:prstGeom prst="rect">
            <a:avLst/>
          </a:prstGeom>
          <a:solidFill>
            <a:schemeClr val="tx2"/>
          </a:solidFill>
          <a:ln w="28575">
            <a:noFill/>
          </a:ln>
        </p:spPr>
        <p:txBody>
          <a:bodyPr wrap="square" lIns="252000" rIns="0" anchor="ctr">
            <a:no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2B28"/>
              </a:buClr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Mucus plugs are common</a:t>
            </a:r>
            <a:r>
              <a:rPr kumimoji="0" lang="en-US" sz="18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1–3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(occurring in ~60% of patients with asthma)</a:t>
            </a:r>
            <a:r>
              <a:rPr kumimoji="0" lang="en-US" sz="18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1,2</a:t>
            </a: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and persist over time</a:t>
            </a:r>
            <a:r>
              <a:rPr kumimoji="0" lang="en-US" sz="1800" b="0" i="0" u="none" strike="noStrike" kern="1200" cap="none" spc="0" normalizeH="0" baseline="30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22659825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5B3C6E-352E-4111-8BB1-3F44DE6A48B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>
                <a:cs typeface="Calibri Light" panose="020F0302020204030204" pitchFamily="34" charset="0"/>
              </a:rPr>
              <a:t>Changes in plug scores are associated with changes in other </a:t>
            </a:r>
            <a:br>
              <a:rPr lang="en-US">
                <a:cs typeface="Calibri Light" panose="020F0302020204030204" pitchFamily="34" charset="0"/>
              </a:rPr>
            </a:br>
            <a:r>
              <a:rPr lang="en-US">
                <a:cs typeface="Calibri Light" panose="020F0302020204030204" pitchFamily="34" charset="0"/>
              </a:rPr>
              <a:t>clinical readouts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3B3A533-285B-50BA-4814-9404D84C5359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/>
              <a:t>FEV</a:t>
            </a:r>
            <a:r>
              <a:rPr lang="en-GB" baseline="-25000"/>
              <a:t>1</a:t>
            </a:r>
            <a:r>
              <a:rPr lang="en-GB"/>
              <a:t>, forced expiratory volume in 1 second; HU, Hounsfield units</a:t>
            </a:r>
          </a:p>
          <a:p>
            <a:r>
              <a:rPr lang="en-GB"/>
              <a:t>Tang M, et al. Am J Respir Crit Care Med 2022;205:1036–1045</a:t>
            </a:r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D4C9ABC4-9DA4-4C69-B9D2-757E8E92D23A}"/>
              </a:ext>
            </a:extLst>
          </p:cNvPr>
          <p:cNvSpPr txBox="1">
            <a:spLocks/>
          </p:cNvSpPr>
          <p:nvPr/>
        </p:nvSpPr>
        <p:spPr>
          <a:xfrm>
            <a:off x="449651" y="6299858"/>
            <a:ext cx="7148575" cy="558786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 Light" panose="020F0302020204030204" pitchFamily="34" charset="0"/>
              <a:ea typeface="+mj-ea"/>
              <a:cs typeface="Calibri Light" panose="020F0302020204030204" pitchFamily="34" charset="0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FF479559-9B68-8E90-9DD1-A045A1715ED6}"/>
              </a:ext>
            </a:extLst>
          </p:cNvPr>
          <p:cNvGrpSpPr/>
          <p:nvPr/>
        </p:nvGrpSpPr>
        <p:grpSpPr>
          <a:xfrm>
            <a:off x="1292445" y="2490334"/>
            <a:ext cx="2472101" cy="2404334"/>
            <a:chOff x="1185499" y="2250141"/>
            <a:chExt cx="2472101" cy="2404334"/>
          </a:xfrm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57F1AF2-568B-D7DB-2D35-5E1A2E8A73C5}"/>
                </a:ext>
              </a:extLst>
            </p:cNvPr>
            <p:cNvSpPr/>
            <p:nvPr/>
          </p:nvSpPr>
          <p:spPr>
            <a:xfrm>
              <a:off x="1272989" y="2250141"/>
              <a:ext cx="2384611" cy="2312894"/>
            </a:xfrm>
            <a:custGeom>
              <a:avLst/>
              <a:gdLst>
                <a:gd name="connsiteX0" fmla="*/ 0 w 2384611"/>
                <a:gd name="connsiteY0" fmla="*/ 0 h 2312894"/>
                <a:gd name="connsiteX1" fmla="*/ 0 w 2384611"/>
                <a:gd name="connsiteY1" fmla="*/ 2312894 h 2312894"/>
                <a:gd name="connsiteX2" fmla="*/ 2384611 w 2384611"/>
                <a:gd name="connsiteY2" fmla="*/ 2312894 h 231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4611" h="2312894">
                  <a:moveTo>
                    <a:pt x="0" y="0"/>
                  </a:moveTo>
                  <a:lnTo>
                    <a:pt x="0" y="2312894"/>
                  </a:lnTo>
                  <a:lnTo>
                    <a:pt x="2384611" y="2312894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FACBF0F0-CCD8-351C-5F40-87F4B674D1D4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2250141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FFE519CA-7C91-184A-0FC8-90FD9ABFBA42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282836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7C6F9C2E-3B23-CEE3-769B-18D12839FA31}"/>
                </a:ext>
              </a:extLst>
            </p:cNvPr>
            <p:cNvCxnSpPr>
              <a:cxnSpLocks/>
            </p:cNvCxnSpPr>
            <p:nvPr/>
          </p:nvCxnSpPr>
          <p:spPr>
            <a:xfrm>
              <a:off x="1266932" y="3406186"/>
              <a:ext cx="2387823" cy="0"/>
            </a:xfrm>
            <a:prstGeom prst="line">
              <a:avLst/>
            </a:prstGeom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5ED4BCFA-7A67-B56E-EB2C-725B34433B23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3984812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ECCB04C5-A842-9514-67EA-06F08F37CEF2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456303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FDDB4B06-0309-A400-0BC4-DB849CAC2B7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611880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6C735869-07A9-0208-C21F-E7422541C4E2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014213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E0A912B0-1826-8EB1-6DCD-A36C33EE48F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2416546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5CD117D1-91B9-4575-D692-FF56FE4DC206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818879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7298B440-15AD-6915-D9BF-63BE98E911A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221212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A7E8878E-8DE5-6666-C469-DFF1638C8F42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3406186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B54A4B54-5CFA-935A-E881-1838429A2D53}"/>
              </a:ext>
            </a:extLst>
          </p:cNvPr>
          <p:cNvSpPr txBox="1"/>
          <p:nvPr/>
        </p:nvSpPr>
        <p:spPr>
          <a:xfrm>
            <a:off x="879083" y="4680117"/>
            <a:ext cx="457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−40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900F5285-BAF0-0167-EB24-2CE2E40969D4}"/>
              </a:ext>
            </a:extLst>
          </p:cNvPr>
          <p:cNvSpPr txBox="1"/>
          <p:nvPr/>
        </p:nvSpPr>
        <p:spPr>
          <a:xfrm>
            <a:off x="879083" y="4101693"/>
            <a:ext cx="457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−20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49B447E-1E51-7766-82DB-CF62DF240783}"/>
              </a:ext>
            </a:extLst>
          </p:cNvPr>
          <p:cNvSpPr txBox="1"/>
          <p:nvPr/>
        </p:nvSpPr>
        <p:spPr>
          <a:xfrm>
            <a:off x="1060221" y="3523269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0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05D5E48-75F2-E922-33EF-DF7A4FEB3CAD}"/>
              </a:ext>
            </a:extLst>
          </p:cNvPr>
          <p:cNvSpPr txBox="1"/>
          <p:nvPr/>
        </p:nvSpPr>
        <p:spPr>
          <a:xfrm>
            <a:off x="968851" y="2944845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20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56AE8A7-391B-2AC8-7A7E-ACE5C4BDE5A6}"/>
              </a:ext>
            </a:extLst>
          </p:cNvPr>
          <p:cNvSpPr txBox="1"/>
          <p:nvPr/>
        </p:nvSpPr>
        <p:spPr>
          <a:xfrm>
            <a:off x="968851" y="2366421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40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706803C8-CCBF-7AEC-3B46-9E7F0060A00A}"/>
              </a:ext>
            </a:extLst>
          </p:cNvPr>
          <p:cNvSpPr txBox="1"/>
          <p:nvPr/>
        </p:nvSpPr>
        <p:spPr>
          <a:xfrm>
            <a:off x="3577998" y="4885036"/>
            <a:ext cx="3674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20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BAF30C47-CB1C-AEB8-5DB3-1153A4E3E1DA}"/>
              </a:ext>
            </a:extLst>
          </p:cNvPr>
          <p:cNvSpPr txBox="1"/>
          <p:nvPr/>
        </p:nvSpPr>
        <p:spPr>
          <a:xfrm>
            <a:off x="2982557" y="4885036"/>
            <a:ext cx="3674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10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E1C1B2A-A802-8771-533C-F13287B01C12}"/>
              </a:ext>
            </a:extLst>
          </p:cNvPr>
          <p:cNvSpPr txBox="1"/>
          <p:nvPr/>
        </p:nvSpPr>
        <p:spPr>
          <a:xfrm>
            <a:off x="2432799" y="4885036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0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13AD8707-8FFE-E407-03D5-5E7B1086C2A0}"/>
              </a:ext>
            </a:extLst>
          </p:cNvPr>
          <p:cNvSpPr txBox="1"/>
          <p:nvPr/>
        </p:nvSpPr>
        <p:spPr>
          <a:xfrm>
            <a:off x="1746789" y="4885036"/>
            <a:ext cx="457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−10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C8EE683-667C-AC1B-8A36-44C49E76BB6C}"/>
              </a:ext>
            </a:extLst>
          </p:cNvPr>
          <p:cNvSpPr txBox="1"/>
          <p:nvPr/>
        </p:nvSpPr>
        <p:spPr>
          <a:xfrm>
            <a:off x="1151347" y="4885036"/>
            <a:ext cx="457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−20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94F77FBF-554B-CCC8-6E32-90A6D22C33D0}"/>
              </a:ext>
            </a:extLst>
          </p:cNvPr>
          <p:cNvSpPr txBox="1"/>
          <p:nvPr/>
        </p:nvSpPr>
        <p:spPr>
          <a:xfrm>
            <a:off x="1632096" y="5190885"/>
            <a:ext cx="18742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Change in mucus score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278DB53-455B-C0A9-EA15-FEB93B961EFE}"/>
              </a:ext>
            </a:extLst>
          </p:cNvPr>
          <p:cNvSpPr txBox="1"/>
          <p:nvPr/>
        </p:nvSpPr>
        <p:spPr>
          <a:xfrm rot="16200000">
            <a:off x="-315992" y="3508932"/>
            <a:ext cx="22634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Change in FEV</a:t>
            </a:r>
            <a:r>
              <a:rPr kumimoji="0" lang="en-US" sz="1400" b="0" i="0" u="none" strike="noStrike" kern="1200" cap="none" spc="0" normalizeH="0" baseline="-2500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1 </a:t>
            </a: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(%)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B4B3A12-833C-2CA5-FCA1-861F4938D781}"/>
              </a:ext>
            </a:extLst>
          </p:cNvPr>
          <p:cNvSpPr txBox="1"/>
          <p:nvPr/>
        </p:nvSpPr>
        <p:spPr>
          <a:xfrm>
            <a:off x="1377066" y="4256044"/>
            <a:ext cx="78579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r=−0.35</a:t>
            </a:r>
            <a:b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</a:b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P&lt;0.001</a:t>
            </a:r>
          </a:p>
        </p:txBody>
      </p: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34E809AB-0D61-0DDE-FDF1-363BB988F197}"/>
              </a:ext>
            </a:extLst>
          </p:cNvPr>
          <p:cNvGrpSpPr/>
          <p:nvPr/>
        </p:nvGrpSpPr>
        <p:grpSpPr>
          <a:xfrm>
            <a:off x="1708721" y="2400596"/>
            <a:ext cx="1681532" cy="2066455"/>
            <a:chOff x="1601775" y="2160403"/>
            <a:chExt cx="1681532" cy="2066455"/>
          </a:xfrm>
          <a:solidFill>
            <a:schemeClr val="tx2"/>
          </a:solidFill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07BEFDF4-8A35-A9A7-2AF1-92CE22F4BF43}"/>
                </a:ext>
              </a:extLst>
            </p:cNvPr>
            <p:cNvSpPr/>
            <p:nvPr/>
          </p:nvSpPr>
          <p:spPr>
            <a:xfrm>
              <a:off x="1601775" y="244348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FD43ACAE-A128-BD95-78E5-098455FF6379}"/>
                </a:ext>
              </a:extLst>
            </p:cNvPr>
            <p:cNvSpPr/>
            <p:nvPr/>
          </p:nvSpPr>
          <p:spPr>
            <a:xfrm>
              <a:off x="1935132" y="216040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C12EB815-6E56-A443-4D1E-C67B153CF987}"/>
                </a:ext>
              </a:extLst>
            </p:cNvPr>
            <p:cNvSpPr/>
            <p:nvPr/>
          </p:nvSpPr>
          <p:spPr>
            <a:xfrm>
              <a:off x="2186410" y="218304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86A66D58-6381-4DBF-274D-D7DB28BC0C94}"/>
                </a:ext>
              </a:extLst>
            </p:cNvPr>
            <p:cNvSpPr/>
            <p:nvPr/>
          </p:nvSpPr>
          <p:spPr>
            <a:xfrm>
              <a:off x="2387687" y="220029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5974995C-D334-EE7A-C06B-C0F7E2065C70}"/>
                </a:ext>
              </a:extLst>
            </p:cNvPr>
            <p:cNvSpPr/>
            <p:nvPr/>
          </p:nvSpPr>
          <p:spPr>
            <a:xfrm>
              <a:off x="2087768" y="237036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46704138-E0B2-26C6-DD3B-1F5C1B8F8368}"/>
                </a:ext>
              </a:extLst>
            </p:cNvPr>
            <p:cNvSpPr/>
            <p:nvPr/>
          </p:nvSpPr>
          <p:spPr>
            <a:xfrm>
              <a:off x="2153672" y="246551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B846EEE9-B9C3-3310-B541-B6CD0EBA5DCD}"/>
                </a:ext>
              </a:extLst>
            </p:cNvPr>
            <p:cNvSpPr/>
            <p:nvPr/>
          </p:nvSpPr>
          <p:spPr>
            <a:xfrm>
              <a:off x="2094234" y="268056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6720C64C-D1EB-00FE-EFB9-A6887E6D869B}"/>
                </a:ext>
              </a:extLst>
            </p:cNvPr>
            <p:cNvSpPr/>
            <p:nvPr/>
          </p:nvSpPr>
          <p:spPr>
            <a:xfrm>
              <a:off x="2415123" y="260894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92920D44-D841-C3E4-C1C8-117A146C0E96}"/>
                </a:ext>
              </a:extLst>
            </p:cNvPr>
            <p:cNvSpPr/>
            <p:nvPr/>
          </p:nvSpPr>
          <p:spPr>
            <a:xfrm>
              <a:off x="2412661" y="265807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94A4AC46-B2B5-2D26-6F12-00686DDDE7BA}"/>
                </a:ext>
              </a:extLst>
            </p:cNvPr>
            <p:cNvSpPr/>
            <p:nvPr/>
          </p:nvSpPr>
          <p:spPr>
            <a:xfrm>
              <a:off x="2517332" y="285237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07D76C19-722A-5889-23B2-5D2A69A43761}"/>
                </a:ext>
              </a:extLst>
            </p:cNvPr>
            <p:cNvSpPr/>
            <p:nvPr/>
          </p:nvSpPr>
          <p:spPr>
            <a:xfrm>
              <a:off x="2920614" y="296184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AE51F948-2D23-69ED-A3CB-C505C996A706}"/>
                </a:ext>
              </a:extLst>
            </p:cNvPr>
            <p:cNvSpPr/>
            <p:nvPr/>
          </p:nvSpPr>
          <p:spPr>
            <a:xfrm>
              <a:off x="2330920" y="277079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8C80186E-6E65-BA41-DD66-82D94542793B}"/>
                </a:ext>
              </a:extLst>
            </p:cNvPr>
            <p:cNvSpPr/>
            <p:nvPr/>
          </p:nvSpPr>
          <p:spPr>
            <a:xfrm>
              <a:off x="2199392" y="284440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08229838-A2DA-AA07-55CF-3376280A9F89}"/>
                </a:ext>
              </a:extLst>
            </p:cNvPr>
            <p:cNvSpPr/>
            <p:nvPr/>
          </p:nvSpPr>
          <p:spPr>
            <a:xfrm>
              <a:off x="2087768" y="295892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DBE60C7A-9172-4A4A-5EF6-035D0FFE824A}"/>
                </a:ext>
              </a:extLst>
            </p:cNvPr>
            <p:cNvSpPr/>
            <p:nvPr/>
          </p:nvSpPr>
          <p:spPr>
            <a:xfrm>
              <a:off x="1864599" y="316418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5592601E-F232-0993-90C4-8D75317213E0}"/>
                </a:ext>
              </a:extLst>
            </p:cNvPr>
            <p:cNvSpPr/>
            <p:nvPr/>
          </p:nvSpPr>
          <p:spPr>
            <a:xfrm>
              <a:off x="1832049" y="313086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61FEDD98-3F8C-DE26-70EC-D6441C0731BC}"/>
                </a:ext>
              </a:extLst>
            </p:cNvPr>
            <p:cNvSpPr/>
            <p:nvPr/>
          </p:nvSpPr>
          <p:spPr>
            <a:xfrm>
              <a:off x="1704731" y="309257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0C89C6D1-A4FF-1739-1EDD-83A7CD002897}"/>
                </a:ext>
              </a:extLst>
            </p:cNvPr>
            <p:cNvSpPr/>
            <p:nvPr/>
          </p:nvSpPr>
          <p:spPr>
            <a:xfrm>
              <a:off x="1889412" y="345814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173339B1-0A11-CA81-1252-22D940A3BEF1}"/>
                </a:ext>
              </a:extLst>
            </p:cNvPr>
            <p:cNvSpPr/>
            <p:nvPr/>
          </p:nvSpPr>
          <p:spPr>
            <a:xfrm>
              <a:off x="2007217" y="352470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6223CEED-DE3F-E11A-04D0-73DD573ADB29}"/>
                </a:ext>
              </a:extLst>
            </p:cNvPr>
            <p:cNvSpPr/>
            <p:nvPr/>
          </p:nvSpPr>
          <p:spPr>
            <a:xfrm>
              <a:off x="2097721" y="373466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BFE2B60C-FE80-7AEC-C2E0-75CB23A68A0A}"/>
                </a:ext>
              </a:extLst>
            </p:cNvPr>
            <p:cNvSpPr/>
            <p:nvPr/>
          </p:nvSpPr>
          <p:spPr>
            <a:xfrm>
              <a:off x="2201627" y="362657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A2E485B2-C731-1F28-40AB-3141FDBA2B4A}"/>
                </a:ext>
              </a:extLst>
            </p:cNvPr>
            <p:cNvSpPr/>
            <p:nvPr/>
          </p:nvSpPr>
          <p:spPr>
            <a:xfrm>
              <a:off x="2219514" y="347065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04C7692B-B449-72C5-BFE3-F894B4F0FA25}"/>
                </a:ext>
              </a:extLst>
            </p:cNvPr>
            <p:cNvSpPr/>
            <p:nvPr/>
          </p:nvSpPr>
          <p:spPr>
            <a:xfrm>
              <a:off x="2170766" y="339489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88EEDDFF-46B0-3EB8-D45D-FB81CFBE6783}"/>
                </a:ext>
              </a:extLst>
            </p:cNvPr>
            <p:cNvSpPr/>
            <p:nvPr/>
          </p:nvSpPr>
          <p:spPr>
            <a:xfrm>
              <a:off x="2208385" y="332309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F2022842-3D34-0F83-838E-C4777006B3EF}"/>
                </a:ext>
              </a:extLst>
            </p:cNvPr>
            <p:cNvSpPr/>
            <p:nvPr/>
          </p:nvSpPr>
          <p:spPr>
            <a:xfrm>
              <a:off x="2276588" y="338094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DA414678-3D1F-B0FA-6BA6-D26B790DDDFA}"/>
                </a:ext>
              </a:extLst>
            </p:cNvPr>
            <p:cNvSpPr/>
            <p:nvPr/>
          </p:nvSpPr>
          <p:spPr>
            <a:xfrm>
              <a:off x="2136076" y="320862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B5CCCC15-7E0E-3B3A-4435-64300F905624}"/>
                </a:ext>
              </a:extLst>
            </p:cNvPr>
            <p:cNvSpPr/>
            <p:nvPr/>
          </p:nvSpPr>
          <p:spPr>
            <a:xfrm>
              <a:off x="2235457" y="319131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B5E1049A-4D8A-6080-4763-4BF4FA7E8E02}"/>
                </a:ext>
              </a:extLst>
            </p:cNvPr>
            <p:cNvSpPr/>
            <p:nvPr/>
          </p:nvSpPr>
          <p:spPr>
            <a:xfrm>
              <a:off x="2255865" y="312112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C6F4A460-0060-02B1-03C0-ED5D1B7D634E}"/>
                </a:ext>
              </a:extLst>
            </p:cNvPr>
            <p:cNvSpPr/>
            <p:nvPr/>
          </p:nvSpPr>
          <p:spPr>
            <a:xfrm>
              <a:off x="2261573" y="308800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793ADB04-1B4E-E606-65E6-851C07AA6608}"/>
                </a:ext>
              </a:extLst>
            </p:cNvPr>
            <p:cNvSpPr/>
            <p:nvPr/>
          </p:nvSpPr>
          <p:spPr>
            <a:xfrm>
              <a:off x="2208385" y="302609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23B27405-5F6C-B72B-8C35-CB5C653CB07A}"/>
                </a:ext>
              </a:extLst>
            </p:cNvPr>
            <p:cNvSpPr/>
            <p:nvPr/>
          </p:nvSpPr>
          <p:spPr>
            <a:xfrm>
              <a:off x="2339344" y="303868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0151D18F-1884-C606-AD60-B1117F22AB6A}"/>
                </a:ext>
              </a:extLst>
            </p:cNvPr>
            <p:cNvSpPr/>
            <p:nvPr/>
          </p:nvSpPr>
          <p:spPr>
            <a:xfrm>
              <a:off x="2412661" y="289012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EB89FB31-4B0B-AA3A-A077-3DD48CA5A7B4}"/>
                </a:ext>
              </a:extLst>
            </p:cNvPr>
            <p:cNvSpPr/>
            <p:nvPr/>
          </p:nvSpPr>
          <p:spPr>
            <a:xfrm>
              <a:off x="2412661" y="294365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82" name="Oval 81">
              <a:extLst>
                <a:ext uri="{FF2B5EF4-FFF2-40B4-BE49-F238E27FC236}">
                  <a16:creationId xmlns:a16="http://schemas.microsoft.com/office/drawing/2014/main" id="{CD2EC92D-652E-E2A1-037D-ACFCAB6B2948}"/>
                </a:ext>
              </a:extLst>
            </p:cNvPr>
            <p:cNvSpPr/>
            <p:nvPr/>
          </p:nvSpPr>
          <p:spPr>
            <a:xfrm>
              <a:off x="2412661" y="303846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83" name="Oval 82">
              <a:extLst>
                <a:ext uri="{FF2B5EF4-FFF2-40B4-BE49-F238E27FC236}">
                  <a16:creationId xmlns:a16="http://schemas.microsoft.com/office/drawing/2014/main" id="{67A8E889-972C-EA6B-E27A-0447BB2746F2}"/>
                </a:ext>
              </a:extLst>
            </p:cNvPr>
            <p:cNvSpPr/>
            <p:nvPr/>
          </p:nvSpPr>
          <p:spPr>
            <a:xfrm>
              <a:off x="2458381" y="303942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17C943EF-CEA6-A644-BBBC-F9BEE6984BA0}"/>
                </a:ext>
              </a:extLst>
            </p:cNvPr>
            <p:cNvSpPr/>
            <p:nvPr/>
          </p:nvSpPr>
          <p:spPr>
            <a:xfrm>
              <a:off x="2465864" y="306727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340CBA09-EDF9-8891-6D5B-DBD667B5B4BF}"/>
                </a:ext>
              </a:extLst>
            </p:cNvPr>
            <p:cNvSpPr/>
            <p:nvPr/>
          </p:nvSpPr>
          <p:spPr>
            <a:xfrm>
              <a:off x="2700859" y="311213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F556E3B2-833B-72F7-F4D5-E4FF1F3F2E4F}"/>
                </a:ext>
              </a:extLst>
            </p:cNvPr>
            <p:cNvSpPr/>
            <p:nvPr/>
          </p:nvSpPr>
          <p:spPr>
            <a:xfrm>
              <a:off x="2795831" y="311213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6D9CED4A-A0D2-9ED5-3072-6ADF3B74779A}"/>
                </a:ext>
              </a:extLst>
            </p:cNvPr>
            <p:cNvSpPr/>
            <p:nvPr/>
          </p:nvSpPr>
          <p:spPr>
            <a:xfrm>
              <a:off x="2799646" y="314512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3C713124-3598-16B2-1C2A-79191923B0A8}"/>
                </a:ext>
              </a:extLst>
            </p:cNvPr>
            <p:cNvSpPr/>
            <p:nvPr/>
          </p:nvSpPr>
          <p:spPr>
            <a:xfrm>
              <a:off x="2770461" y="316290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1EB78075-DF78-7BCA-1384-D774406089A6}"/>
                </a:ext>
              </a:extLst>
            </p:cNvPr>
            <p:cNvSpPr/>
            <p:nvPr/>
          </p:nvSpPr>
          <p:spPr>
            <a:xfrm>
              <a:off x="2889056" y="317942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FEBF2C86-6FE8-BC52-9053-104202E43BDD}"/>
                </a:ext>
              </a:extLst>
            </p:cNvPr>
            <p:cNvSpPr/>
            <p:nvPr/>
          </p:nvSpPr>
          <p:spPr>
            <a:xfrm>
              <a:off x="2889056" y="327306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22A08811-3800-0205-1FE7-0B54B02E8801}"/>
                </a:ext>
              </a:extLst>
            </p:cNvPr>
            <p:cNvSpPr/>
            <p:nvPr/>
          </p:nvSpPr>
          <p:spPr>
            <a:xfrm>
              <a:off x="2671080" y="322094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46605638-4066-5B63-13AD-0C2A75AC863B}"/>
                </a:ext>
              </a:extLst>
            </p:cNvPr>
            <p:cNvSpPr/>
            <p:nvPr/>
          </p:nvSpPr>
          <p:spPr>
            <a:xfrm>
              <a:off x="2633653" y="318757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CF5341FC-5D4B-7CAE-6B3A-66489C0CB4FD}"/>
                </a:ext>
              </a:extLst>
            </p:cNvPr>
            <p:cNvSpPr/>
            <p:nvPr/>
          </p:nvSpPr>
          <p:spPr>
            <a:xfrm>
              <a:off x="2603711" y="319793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CC23C8CA-8623-C368-B7C6-C43DED6AEA62}"/>
                </a:ext>
              </a:extLst>
            </p:cNvPr>
            <p:cNvSpPr/>
            <p:nvPr/>
          </p:nvSpPr>
          <p:spPr>
            <a:xfrm>
              <a:off x="2545269" y="314902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8B9E470C-9E7C-A67F-9541-5842C214872A}"/>
                </a:ext>
              </a:extLst>
            </p:cNvPr>
            <p:cNvSpPr/>
            <p:nvPr/>
          </p:nvSpPr>
          <p:spPr>
            <a:xfrm>
              <a:off x="2549240" y="322391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E2377AA3-CBF2-57BD-5AC9-A06641F1950A}"/>
                </a:ext>
              </a:extLst>
            </p:cNvPr>
            <p:cNvSpPr/>
            <p:nvPr/>
          </p:nvSpPr>
          <p:spPr>
            <a:xfrm>
              <a:off x="2693380" y="329822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FE3A819F-8152-E84A-4871-0803221B3E7B}"/>
                </a:ext>
              </a:extLst>
            </p:cNvPr>
            <p:cNvSpPr/>
            <p:nvPr/>
          </p:nvSpPr>
          <p:spPr>
            <a:xfrm>
              <a:off x="2807120" y="337436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2849F426-2C82-51AB-24CE-FEEBA422200C}"/>
                </a:ext>
              </a:extLst>
            </p:cNvPr>
            <p:cNvSpPr/>
            <p:nvPr/>
          </p:nvSpPr>
          <p:spPr>
            <a:xfrm>
              <a:off x="2821367" y="338966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9FE2FCEB-A604-703B-78A0-04CDB1024699}"/>
                </a:ext>
              </a:extLst>
            </p:cNvPr>
            <p:cNvSpPr/>
            <p:nvPr/>
          </p:nvSpPr>
          <p:spPr>
            <a:xfrm>
              <a:off x="2867087" y="337501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35BA4FC3-2A37-2945-B03B-27B82C53DF2D}"/>
                </a:ext>
              </a:extLst>
            </p:cNvPr>
            <p:cNvSpPr/>
            <p:nvPr/>
          </p:nvSpPr>
          <p:spPr>
            <a:xfrm>
              <a:off x="2762037" y="338692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01" name="Oval 100">
              <a:extLst>
                <a:ext uri="{FF2B5EF4-FFF2-40B4-BE49-F238E27FC236}">
                  <a16:creationId xmlns:a16="http://schemas.microsoft.com/office/drawing/2014/main" id="{4FF480E9-5A7D-ACE6-3297-261173BEB6CB}"/>
                </a:ext>
              </a:extLst>
            </p:cNvPr>
            <p:cNvSpPr/>
            <p:nvPr/>
          </p:nvSpPr>
          <p:spPr>
            <a:xfrm>
              <a:off x="2667752" y="337113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55EFFD94-3DFF-DCBB-A9D5-070F320094F2}"/>
                </a:ext>
              </a:extLst>
            </p:cNvPr>
            <p:cNvSpPr/>
            <p:nvPr/>
          </p:nvSpPr>
          <p:spPr>
            <a:xfrm>
              <a:off x="3059314" y="410910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C8A1983E-6929-7C9C-D54F-F49AE820DE0B}"/>
                </a:ext>
              </a:extLst>
            </p:cNvPr>
            <p:cNvSpPr/>
            <p:nvPr/>
          </p:nvSpPr>
          <p:spPr>
            <a:xfrm>
              <a:off x="3191867" y="382493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04" name="Oval 103">
              <a:extLst>
                <a:ext uri="{FF2B5EF4-FFF2-40B4-BE49-F238E27FC236}">
                  <a16:creationId xmlns:a16="http://schemas.microsoft.com/office/drawing/2014/main" id="{4CF1BA3B-75B9-DDD1-74D2-7738B28376FA}"/>
                </a:ext>
              </a:extLst>
            </p:cNvPr>
            <p:cNvSpPr/>
            <p:nvPr/>
          </p:nvSpPr>
          <p:spPr>
            <a:xfrm>
              <a:off x="3100543" y="376933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0FCE1536-7503-888C-B314-7F29698EEB12}"/>
                </a:ext>
              </a:extLst>
            </p:cNvPr>
            <p:cNvSpPr/>
            <p:nvPr/>
          </p:nvSpPr>
          <p:spPr>
            <a:xfrm>
              <a:off x="2929613" y="367067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42EE5E83-0DF2-D2F7-638C-D72790C61478}"/>
                </a:ext>
              </a:extLst>
            </p:cNvPr>
            <p:cNvSpPr/>
            <p:nvPr/>
          </p:nvSpPr>
          <p:spPr>
            <a:xfrm>
              <a:off x="2796239" y="348945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A9E537ED-F4C0-2EBD-A78F-8F39DBD07EDB}"/>
                </a:ext>
              </a:extLst>
            </p:cNvPr>
            <p:cNvSpPr/>
            <p:nvPr/>
          </p:nvSpPr>
          <p:spPr>
            <a:xfrm>
              <a:off x="2780622" y="359302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5FCEA5B5-7AD0-A83A-1D67-9E49B7BB5950}"/>
                </a:ext>
              </a:extLst>
            </p:cNvPr>
            <p:cNvSpPr/>
            <p:nvPr/>
          </p:nvSpPr>
          <p:spPr>
            <a:xfrm>
              <a:off x="2825707" y="368010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6C1BAEC1-3578-DADA-9E5F-1EDCD79CD33F}"/>
                </a:ext>
              </a:extLst>
            </p:cNvPr>
            <p:cNvSpPr/>
            <p:nvPr/>
          </p:nvSpPr>
          <p:spPr>
            <a:xfrm>
              <a:off x="2745831" y="377065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01D7B0B7-4E2B-B8D7-7D62-761ED76E6C48}"/>
                </a:ext>
              </a:extLst>
            </p:cNvPr>
            <p:cNvSpPr/>
            <p:nvPr/>
          </p:nvSpPr>
          <p:spPr>
            <a:xfrm>
              <a:off x="2734267" y="391768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4831045F-92B9-111F-4566-E24AEDCA5C8D}"/>
                </a:ext>
              </a:extLst>
            </p:cNvPr>
            <p:cNvSpPr/>
            <p:nvPr/>
          </p:nvSpPr>
          <p:spPr>
            <a:xfrm>
              <a:off x="2700859" y="392279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C25A834D-209C-B14E-E139-3378F1C8B883}"/>
                </a:ext>
              </a:extLst>
            </p:cNvPr>
            <p:cNvSpPr/>
            <p:nvPr/>
          </p:nvSpPr>
          <p:spPr>
            <a:xfrm>
              <a:off x="2434728" y="398860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318FC8BB-50F1-D3DD-6E21-7BA96653C4C5}"/>
                </a:ext>
              </a:extLst>
            </p:cNvPr>
            <p:cNvSpPr/>
            <p:nvPr/>
          </p:nvSpPr>
          <p:spPr>
            <a:xfrm>
              <a:off x="2389867" y="404879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4479FF86-2CE5-4D11-154C-D93E2C4BACD9}"/>
                </a:ext>
              </a:extLst>
            </p:cNvPr>
            <p:cNvSpPr/>
            <p:nvPr/>
          </p:nvSpPr>
          <p:spPr>
            <a:xfrm>
              <a:off x="2335475" y="413541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0D8D364A-1F20-C972-14F0-042B798E23DC}"/>
                </a:ext>
              </a:extLst>
            </p:cNvPr>
            <p:cNvSpPr/>
            <p:nvPr/>
          </p:nvSpPr>
          <p:spPr>
            <a:xfrm>
              <a:off x="2248375" y="376423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1E3152E5-6F44-9E8B-8362-E4AC2D0D90A7}"/>
                </a:ext>
              </a:extLst>
            </p:cNvPr>
            <p:cNvSpPr/>
            <p:nvPr/>
          </p:nvSpPr>
          <p:spPr>
            <a:xfrm>
              <a:off x="2332354" y="367761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E4818A7D-CD83-D4E7-9BAA-AF338BB523F0}"/>
                </a:ext>
              </a:extLst>
            </p:cNvPr>
            <p:cNvSpPr/>
            <p:nvPr/>
          </p:nvSpPr>
          <p:spPr>
            <a:xfrm>
              <a:off x="2459831" y="378773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145C7697-9899-FDF6-06B7-68F63BAC229D}"/>
                </a:ext>
              </a:extLst>
            </p:cNvPr>
            <p:cNvSpPr/>
            <p:nvPr/>
          </p:nvSpPr>
          <p:spPr>
            <a:xfrm>
              <a:off x="2542213" y="375212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0BC8616E-051D-6A33-2C05-1B31246E111B}"/>
                </a:ext>
              </a:extLst>
            </p:cNvPr>
            <p:cNvSpPr/>
            <p:nvPr/>
          </p:nvSpPr>
          <p:spPr>
            <a:xfrm>
              <a:off x="2683608" y="358318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20" name="Oval 119">
              <a:extLst>
                <a:ext uri="{FF2B5EF4-FFF2-40B4-BE49-F238E27FC236}">
                  <a16:creationId xmlns:a16="http://schemas.microsoft.com/office/drawing/2014/main" id="{856D9228-1E95-1BAC-203C-468A257BBA6F}"/>
                </a:ext>
              </a:extLst>
            </p:cNvPr>
            <p:cNvSpPr/>
            <p:nvPr/>
          </p:nvSpPr>
          <p:spPr>
            <a:xfrm>
              <a:off x="2683608" y="347585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06572CB9-6904-F524-6711-6836F94978C9}"/>
                </a:ext>
              </a:extLst>
            </p:cNvPr>
            <p:cNvSpPr/>
            <p:nvPr/>
          </p:nvSpPr>
          <p:spPr>
            <a:xfrm>
              <a:off x="2595771" y="341030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22" name="Oval 121">
              <a:extLst>
                <a:ext uri="{FF2B5EF4-FFF2-40B4-BE49-F238E27FC236}">
                  <a16:creationId xmlns:a16="http://schemas.microsoft.com/office/drawing/2014/main" id="{623FC17F-534B-D2FB-CB83-2D5F6B3053D4}"/>
                </a:ext>
              </a:extLst>
            </p:cNvPr>
            <p:cNvSpPr/>
            <p:nvPr/>
          </p:nvSpPr>
          <p:spPr>
            <a:xfrm>
              <a:off x="2512580" y="339779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23" name="Oval 122">
              <a:extLst>
                <a:ext uri="{FF2B5EF4-FFF2-40B4-BE49-F238E27FC236}">
                  <a16:creationId xmlns:a16="http://schemas.microsoft.com/office/drawing/2014/main" id="{3372E2C6-8D4F-4DA9-56A6-22D8D7CE6DA4}"/>
                </a:ext>
              </a:extLst>
            </p:cNvPr>
            <p:cNvSpPr/>
            <p:nvPr/>
          </p:nvSpPr>
          <p:spPr>
            <a:xfrm>
              <a:off x="2352459" y="318757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24" name="Oval 123">
              <a:extLst>
                <a:ext uri="{FF2B5EF4-FFF2-40B4-BE49-F238E27FC236}">
                  <a16:creationId xmlns:a16="http://schemas.microsoft.com/office/drawing/2014/main" id="{4CD80185-04C7-8DF1-2519-57CA7077D990}"/>
                </a:ext>
              </a:extLst>
            </p:cNvPr>
            <p:cNvSpPr/>
            <p:nvPr/>
          </p:nvSpPr>
          <p:spPr>
            <a:xfrm>
              <a:off x="2331748" y="325784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25" name="Oval 124">
              <a:extLst>
                <a:ext uri="{FF2B5EF4-FFF2-40B4-BE49-F238E27FC236}">
                  <a16:creationId xmlns:a16="http://schemas.microsoft.com/office/drawing/2014/main" id="{A386A6E2-1A9C-A869-70C9-80CCFE781B14}"/>
                </a:ext>
              </a:extLst>
            </p:cNvPr>
            <p:cNvSpPr/>
            <p:nvPr/>
          </p:nvSpPr>
          <p:spPr>
            <a:xfrm>
              <a:off x="2482364" y="321163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C2D42E9C-5EC9-2059-908B-90C591A465A3}"/>
                </a:ext>
              </a:extLst>
            </p:cNvPr>
            <p:cNvSpPr/>
            <p:nvPr/>
          </p:nvSpPr>
          <p:spPr>
            <a:xfrm>
              <a:off x="2482363" y="323597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27" name="Oval 126">
              <a:extLst>
                <a:ext uri="{FF2B5EF4-FFF2-40B4-BE49-F238E27FC236}">
                  <a16:creationId xmlns:a16="http://schemas.microsoft.com/office/drawing/2014/main" id="{F9611B4E-77BF-CC69-A3C9-E59D6C77464F}"/>
                </a:ext>
              </a:extLst>
            </p:cNvPr>
            <p:cNvSpPr/>
            <p:nvPr/>
          </p:nvSpPr>
          <p:spPr>
            <a:xfrm>
              <a:off x="2495086" y="327306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48DFFECB-2BDF-31C8-D5AD-A0DFC084C927}"/>
                </a:ext>
              </a:extLst>
            </p:cNvPr>
            <p:cNvSpPr/>
            <p:nvPr/>
          </p:nvSpPr>
          <p:spPr>
            <a:xfrm>
              <a:off x="2383829" y="329888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C39EFA-17C5-A632-DCD6-0DF7ECD07C00}"/>
                </a:ext>
              </a:extLst>
            </p:cNvPr>
            <p:cNvSpPr/>
            <p:nvPr/>
          </p:nvSpPr>
          <p:spPr>
            <a:xfrm>
              <a:off x="2365645" y="345045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30" name="Oval 129">
              <a:extLst>
                <a:ext uri="{FF2B5EF4-FFF2-40B4-BE49-F238E27FC236}">
                  <a16:creationId xmlns:a16="http://schemas.microsoft.com/office/drawing/2014/main" id="{286B74B5-DC9F-74AF-BB91-F8D6BAA16706}"/>
                </a:ext>
              </a:extLst>
            </p:cNvPr>
            <p:cNvSpPr/>
            <p:nvPr/>
          </p:nvSpPr>
          <p:spPr>
            <a:xfrm>
              <a:off x="2476489" y="347428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0A32FDB5-E1A8-D2AC-64BE-2F61DC244D4E}"/>
                </a:ext>
              </a:extLst>
            </p:cNvPr>
            <p:cNvSpPr/>
            <p:nvPr/>
          </p:nvSpPr>
          <p:spPr>
            <a:xfrm>
              <a:off x="2558300" y="349922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32" name="Oval 131">
              <a:extLst>
                <a:ext uri="{FF2B5EF4-FFF2-40B4-BE49-F238E27FC236}">
                  <a16:creationId xmlns:a16="http://schemas.microsoft.com/office/drawing/2014/main" id="{4C5CDC62-F97B-DFCB-8A85-29C75C221153}"/>
                </a:ext>
              </a:extLst>
            </p:cNvPr>
            <p:cNvSpPr/>
            <p:nvPr/>
          </p:nvSpPr>
          <p:spPr>
            <a:xfrm>
              <a:off x="2600578" y="355267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33" name="Oval 132">
              <a:extLst>
                <a:ext uri="{FF2B5EF4-FFF2-40B4-BE49-F238E27FC236}">
                  <a16:creationId xmlns:a16="http://schemas.microsoft.com/office/drawing/2014/main" id="{0A37A24C-1E6D-2ED8-2A2C-F4C4C7973944}"/>
                </a:ext>
              </a:extLst>
            </p:cNvPr>
            <p:cNvSpPr/>
            <p:nvPr/>
          </p:nvSpPr>
          <p:spPr>
            <a:xfrm>
              <a:off x="2580337" y="356959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34" name="Oval 133">
              <a:extLst>
                <a:ext uri="{FF2B5EF4-FFF2-40B4-BE49-F238E27FC236}">
                  <a16:creationId xmlns:a16="http://schemas.microsoft.com/office/drawing/2014/main" id="{0B434023-9FA8-FCEE-3190-59FF1654AB05}"/>
                </a:ext>
              </a:extLst>
            </p:cNvPr>
            <p:cNvSpPr/>
            <p:nvPr/>
          </p:nvSpPr>
          <p:spPr>
            <a:xfrm>
              <a:off x="2509773" y="359004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35" name="Oval 134">
              <a:extLst>
                <a:ext uri="{FF2B5EF4-FFF2-40B4-BE49-F238E27FC236}">
                  <a16:creationId xmlns:a16="http://schemas.microsoft.com/office/drawing/2014/main" id="{34BCAEAD-996C-C581-AFF7-E481CD7B045E}"/>
                </a:ext>
              </a:extLst>
            </p:cNvPr>
            <p:cNvSpPr/>
            <p:nvPr/>
          </p:nvSpPr>
          <p:spPr>
            <a:xfrm>
              <a:off x="2496553" y="363224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36" name="Oval 135">
              <a:extLst>
                <a:ext uri="{FF2B5EF4-FFF2-40B4-BE49-F238E27FC236}">
                  <a16:creationId xmlns:a16="http://schemas.microsoft.com/office/drawing/2014/main" id="{8268321E-B2D6-C66A-CB51-CA2A83164EC5}"/>
                </a:ext>
              </a:extLst>
            </p:cNvPr>
            <p:cNvSpPr/>
            <p:nvPr/>
          </p:nvSpPr>
          <p:spPr>
            <a:xfrm>
              <a:off x="2348350" y="352147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CE6DBEFA-2FB7-3A2D-924A-81BF50E50047}"/>
                </a:ext>
              </a:extLst>
            </p:cNvPr>
            <p:cNvSpPr/>
            <p:nvPr/>
          </p:nvSpPr>
          <p:spPr>
            <a:xfrm>
              <a:off x="2393461" y="357553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38" name="Oval 137">
              <a:extLst>
                <a:ext uri="{FF2B5EF4-FFF2-40B4-BE49-F238E27FC236}">
                  <a16:creationId xmlns:a16="http://schemas.microsoft.com/office/drawing/2014/main" id="{C6438B8B-ACFA-E405-1691-D4CD4C766BC5}"/>
                </a:ext>
              </a:extLst>
            </p:cNvPr>
            <p:cNvSpPr/>
            <p:nvPr/>
          </p:nvSpPr>
          <p:spPr>
            <a:xfrm>
              <a:off x="2398092" y="362518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39" name="Oval 138">
              <a:extLst>
                <a:ext uri="{FF2B5EF4-FFF2-40B4-BE49-F238E27FC236}">
                  <a16:creationId xmlns:a16="http://schemas.microsoft.com/office/drawing/2014/main" id="{8A248DC2-35C8-B17A-7A81-4E8B804CC0C7}"/>
                </a:ext>
              </a:extLst>
            </p:cNvPr>
            <p:cNvSpPr/>
            <p:nvPr/>
          </p:nvSpPr>
          <p:spPr>
            <a:xfrm>
              <a:off x="2426339" y="362288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0" name="Oval 139">
              <a:extLst>
                <a:ext uri="{FF2B5EF4-FFF2-40B4-BE49-F238E27FC236}">
                  <a16:creationId xmlns:a16="http://schemas.microsoft.com/office/drawing/2014/main" id="{8A1FFDD4-352C-A280-C8A4-CD820DB308B6}"/>
                </a:ext>
              </a:extLst>
            </p:cNvPr>
            <p:cNvSpPr/>
            <p:nvPr/>
          </p:nvSpPr>
          <p:spPr>
            <a:xfrm>
              <a:off x="2425989" y="367369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1" name="Oval 140">
              <a:extLst>
                <a:ext uri="{FF2B5EF4-FFF2-40B4-BE49-F238E27FC236}">
                  <a16:creationId xmlns:a16="http://schemas.microsoft.com/office/drawing/2014/main" id="{968E3795-FFAB-01DC-EC65-6902F86D5E44}"/>
                </a:ext>
              </a:extLst>
            </p:cNvPr>
            <p:cNvSpPr/>
            <p:nvPr/>
          </p:nvSpPr>
          <p:spPr>
            <a:xfrm>
              <a:off x="2425639" y="370072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2" name="Oval 141">
              <a:extLst>
                <a:ext uri="{FF2B5EF4-FFF2-40B4-BE49-F238E27FC236}">
                  <a16:creationId xmlns:a16="http://schemas.microsoft.com/office/drawing/2014/main" id="{2DAFEF08-4BA4-8C9E-28C4-2274ECC18C8A}"/>
                </a:ext>
              </a:extLst>
            </p:cNvPr>
            <p:cNvSpPr/>
            <p:nvPr/>
          </p:nvSpPr>
          <p:spPr>
            <a:xfrm>
              <a:off x="2430543" y="372602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3" name="Oval 142">
              <a:extLst>
                <a:ext uri="{FF2B5EF4-FFF2-40B4-BE49-F238E27FC236}">
                  <a16:creationId xmlns:a16="http://schemas.microsoft.com/office/drawing/2014/main" id="{9E877D3F-D2D6-658F-2E6E-49D87690E5AF}"/>
                </a:ext>
              </a:extLst>
            </p:cNvPr>
            <p:cNvSpPr/>
            <p:nvPr/>
          </p:nvSpPr>
          <p:spPr>
            <a:xfrm>
              <a:off x="2460304" y="353206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4" name="Oval 143">
              <a:extLst>
                <a:ext uri="{FF2B5EF4-FFF2-40B4-BE49-F238E27FC236}">
                  <a16:creationId xmlns:a16="http://schemas.microsoft.com/office/drawing/2014/main" id="{8E3B1B35-A0EC-56E8-BEFF-985D920B0A70}"/>
                </a:ext>
              </a:extLst>
            </p:cNvPr>
            <p:cNvSpPr/>
            <p:nvPr/>
          </p:nvSpPr>
          <p:spPr>
            <a:xfrm>
              <a:off x="2419751" y="349174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5" name="Oval 144">
              <a:extLst>
                <a:ext uri="{FF2B5EF4-FFF2-40B4-BE49-F238E27FC236}">
                  <a16:creationId xmlns:a16="http://schemas.microsoft.com/office/drawing/2014/main" id="{89674490-3899-2825-919A-3514EE555DC2}"/>
                </a:ext>
              </a:extLst>
            </p:cNvPr>
            <p:cNvSpPr/>
            <p:nvPr/>
          </p:nvSpPr>
          <p:spPr>
            <a:xfrm>
              <a:off x="2419574" y="342157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A07B5CE3-1DF8-8AAB-E9C6-D427C3450C11}"/>
                </a:ext>
              </a:extLst>
            </p:cNvPr>
            <p:cNvSpPr/>
            <p:nvPr/>
          </p:nvSpPr>
          <p:spPr>
            <a:xfrm>
              <a:off x="2419573" y="338468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7" name="Oval 146">
              <a:extLst>
                <a:ext uri="{FF2B5EF4-FFF2-40B4-BE49-F238E27FC236}">
                  <a16:creationId xmlns:a16="http://schemas.microsoft.com/office/drawing/2014/main" id="{EDECC6A0-15BC-F3B1-87B5-DE04701068E2}"/>
                </a:ext>
              </a:extLst>
            </p:cNvPr>
            <p:cNvSpPr/>
            <p:nvPr/>
          </p:nvSpPr>
          <p:spPr>
            <a:xfrm>
              <a:off x="2455516" y="336952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1E608246-8A4E-A119-8DBF-B1FFF1763D1C}"/>
                </a:ext>
              </a:extLst>
            </p:cNvPr>
            <p:cNvSpPr/>
            <p:nvPr/>
          </p:nvSpPr>
          <p:spPr>
            <a:xfrm>
              <a:off x="2444076" y="333756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49" name="Oval 148">
              <a:extLst>
                <a:ext uri="{FF2B5EF4-FFF2-40B4-BE49-F238E27FC236}">
                  <a16:creationId xmlns:a16="http://schemas.microsoft.com/office/drawing/2014/main" id="{0EE87354-3AD4-5A5E-4F38-2E4DDF427F43}"/>
                </a:ext>
              </a:extLst>
            </p:cNvPr>
            <p:cNvSpPr/>
            <p:nvPr/>
          </p:nvSpPr>
          <p:spPr>
            <a:xfrm>
              <a:off x="2431760" y="328659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44F31161-E52E-3E99-CF5F-804F7F3D9272}"/>
                </a:ext>
              </a:extLst>
            </p:cNvPr>
            <p:cNvSpPr/>
            <p:nvPr/>
          </p:nvSpPr>
          <p:spPr>
            <a:xfrm>
              <a:off x="2427571" y="324919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51" name="Oval 150">
              <a:extLst>
                <a:ext uri="{FF2B5EF4-FFF2-40B4-BE49-F238E27FC236}">
                  <a16:creationId xmlns:a16="http://schemas.microsoft.com/office/drawing/2014/main" id="{20DA2CDE-7BBC-7B69-26FE-D56B246A3E84}"/>
                </a:ext>
              </a:extLst>
            </p:cNvPr>
            <p:cNvSpPr/>
            <p:nvPr/>
          </p:nvSpPr>
          <p:spPr>
            <a:xfrm>
              <a:off x="2426127" y="321154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52" name="Oval 151">
              <a:extLst>
                <a:ext uri="{FF2B5EF4-FFF2-40B4-BE49-F238E27FC236}">
                  <a16:creationId xmlns:a16="http://schemas.microsoft.com/office/drawing/2014/main" id="{9CA4B8E5-75E0-2756-D97C-0B9BFE8D687D}"/>
                </a:ext>
              </a:extLst>
            </p:cNvPr>
            <p:cNvSpPr/>
            <p:nvPr/>
          </p:nvSpPr>
          <p:spPr>
            <a:xfrm>
              <a:off x="2425892" y="317829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53" name="Oval 152">
              <a:extLst>
                <a:ext uri="{FF2B5EF4-FFF2-40B4-BE49-F238E27FC236}">
                  <a16:creationId xmlns:a16="http://schemas.microsoft.com/office/drawing/2014/main" id="{5DB86B21-48C5-4A60-267E-92764AE08466}"/>
                </a:ext>
              </a:extLst>
            </p:cNvPr>
            <p:cNvSpPr/>
            <p:nvPr/>
          </p:nvSpPr>
          <p:spPr>
            <a:xfrm>
              <a:off x="2428557" y="314109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54" name="Oval 153">
              <a:extLst>
                <a:ext uri="{FF2B5EF4-FFF2-40B4-BE49-F238E27FC236}">
                  <a16:creationId xmlns:a16="http://schemas.microsoft.com/office/drawing/2014/main" id="{9F1D6094-200A-5713-B37C-BAC18028564D}"/>
                </a:ext>
              </a:extLst>
            </p:cNvPr>
            <p:cNvSpPr/>
            <p:nvPr/>
          </p:nvSpPr>
          <p:spPr>
            <a:xfrm>
              <a:off x="2432868" y="309576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</p:grp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C03E16EE-6A58-DB6C-0300-CE9CE81B4380}"/>
              </a:ext>
            </a:extLst>
          </p:cNvPr>
          <p:cNvSpPr/>
          <p:nvPr/>
        </p:nvSpPr>
        <p:spPr>
          <a:xfrm>
            <a:off x="1770989" y="3181101"/>
            <a:ext cx="1569308" cy="823784"/>
          </a:xfrm>
          <a:custGeom>
            <a:avLst/>
            <a:gdLst>
              <a:gd name="connsiteX0" fmla="*/ 0 w 1569308"/>
              <a:gd name="connsiteY0" fmla="*/ 0 h 823784"/>
              <a:gd name="connsiteX1" fmla="*/ 1569308 w 1569308"/>
              <a:gd name="connsiteY1" fmla="*/ 823784 h 823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69308" h="823784">
                <a:moveTo>
                  <a:pt x="0" y="0"/>
                </a:moveTo>
                <a:lnTo>
                  <a:pt x="1569308" y="823784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Calibri Light" panose="020F0302020204030204" pitchFamily="34" charset="0"/>
            </a:endParaRPr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1000D648-D965-7DE9-CC22-079CD4CEEF2E}"/>
              </a:ext>
            </a:extLst>
          </p:cNvPr>
          <p:cNvSpPr txBox="1"/>
          <p:nvPr/>
        </p:nvSpPr>
        <p:spPr>
          <a:xfrm>
            <a:off x="8331135" y="4669222"/>
            <a:ext cx="457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−20</a:t>
            </a:r>
          </a:p>
        </p:txBody>
      </p:sp>
      <p:sp>
        <p:nvSpPr>
          <p:cNvPr id="279" name="TextBox 278">
            <a:extLst>
              <a:ext uri="{FF2B5EF4-FFF2-40B4-BE49-F238E27FC236}">
                <a16:creationId xmlns:a16="http://schemas.microsoft.com/office/drawing/2014/main" id="{72D21C02-0F46-5678-9C67-33444096F927}"/>
              </a:ext>
            </a:extLst>
          </p:cNvPr>
          <p:cNvSpPr txBox="1"/>
          <p:nvPr/>
        </p:nvSpPr>
        <p:spPr>
          <a:xfrm>
            <a:off x="10294687" y="4250373"/>
            <a:ext cx="7745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r=0.42</a:t>
            </a:r>
            <a:b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</a:b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P&lt;0.001</a:t>
            </a: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08EC3A6F-EF37-3A1D-C289-52247130CA75}"/>
              </a:ext>
            </a:extLst>
          </p:cNvPr>
          <p:cNvSpPr txBox="1"/>
          <p:nvPr/>
        </p:nvSpPr>
        <p:spPr>
          <a:xfrm>
            <a:off x="8328439" y="4067284"/>
            <a:ext cx="457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−20</a:t>
            </a:r>
          </a:p>
        </p:txBody>
      </p: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725CBBB7-1362-8DA4-15D4-A0169FD9FC51}"/>
              </a:ext>
            </a:extLst>
          </p:cNvPr>
          <p:cNvGrpSpPr/>
          <p:nvPr/>
        </p:nvGrpSpPr>
        <p:grpSpPr>
          <a:xfrm>
            <a:off x="8741801" y="2397903"/>
            <a:ext cx="2472101" cy="2485870"/>
            <a:chOff x="1185499" y="2168605"/>
            <a:chExt cx="2472101" cy="2485870"/>
          </a:xfrm>
        </p:grpSpPr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2798B5D9-9DA0-2B6A-3A05-79B01DE05E33}"/>
                </a:ext>
              </a:extLst>
            </p:cNvPr>
            <p:cNvSpPr/>
            <p:nvPr/>
          </p:nvSpPr>
          <p:spPr>
            <a:xfrm>
              <a:off x="1272989" y="2175340"/>
              <a:ext cx="2384611" cy="2387695"/>
            </a:xfrm>
            <a:custGeom>
              <a:avLst/>
              <a:gdLst>
                <a:gd name="connsiteX0" fmla="*/ 0 w 2384611"/>
                <a:gd name="connsiteY0" fmla="*/ 0 h 2312894"/>
                <a:gd name="connsiteX1" fmla="*/ 0 w 2384611"/>
                <a:gd name="connsiteY1" fmla="*/ 2312894 h 2312894"/>
                <a:gd name="connsiteX2" fmla="*/ 2384611 w 2384611"/>
                <a:gd name="connsiteY2" fmla="*/ 2312894 h 231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4611" h="2312894">
                  <a:moveTo>
                    <a:pt x="0" y="0"/>
                  </a:moveTo>
                  <a:lnTo>
                    <a:pt x="0" y="2312894"/>
                  </a:lnTo>
                  <a:lnTo>
                    <a:pt x="2384611" y="2312894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cxnSp>
          <p:nvCxnSpPr>
            <p:cNvPr id="283" name="Straight Connector 282">
              <a:extLst>
                <a:ext uri="{FF2B5EF4-FFF2-40B4-BE49-F238E27FC236}">
                  <a16:creationId xmlns:a16="http://schemas.microsoft.com/office/drawing/2014/main" id="{45BDEB37-240E-FB44-4C1F-9D495D6F1901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216860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5" name="Straight Connector 284">
              <a:extLst>
                <a:ext uri="{FF2B5EF4-FFF2-40B4-BE49-F238E27FC236}">
                  <a16:creationId xmlns:a16="http://schemas.microsoft.com/office/drawing/2014/main" id="{66A0F6D7-B11C-7E77-8EE4-16C3D3B8738C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3961298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Straight Connector 285">
              <a:extLst>
                <a:ext uri="{FF2B5EF4-FFF2-40B4-BE49-F238E27FC236}">
                  <a16:creationId xmlns:a16="http://schemas.microsoft.com/office/drawing/2014/main" id="{7FB57F4B-9D2A-9F4C-BAF0-8BD06679507F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456303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" name="Straight Connector 286">
              <a:extLst>
                <a:ext uri="{FF2B5EF4-FFF2-40B4-BE49-F238E27FC236}">
                  <a16:creationId xmlns:a16="http://schemas.microsoft.com/office/drawing/2014/main" id="{BBDAB214-0590-3BB1-7AED-8DA3A027952C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611880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8" name="Straight Connector 287">
              <a:extLst>
                <a:ext uri="{FF2B5EF4-FFF2-40B4-BE49-F238E27FC236}">
                  <a16:creationId xmlns:a16="http://schemas.microsoft.com/office/drawing/2014/main" id="{FC3AAB88-6028-2B9A-FCA1-0D51F5F170D3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014213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Straight Connector 288">
              <a:extLst>
                <a:ext uri="{FF2B5EF4-FFF2-40B4-BE49-F238E27FC236}">
                  <a16:creationId xmlns:a16="http://schemas.microsoft.com/office/drawing/2014/main" id="{10E54372-153B-7183-7158-E7912C7966D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2416546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Straight Connector 289">
              <a:extLst>
                <a:ext uri="{FF2B5EF4-FFF2-40B4-BE49-F238E27FC236}">
                  <a16:creationId xmlns:a16="http://schemas.microsoft.com/office/drawing/2014/main" id="{111C505E-3401-7E79-9821-C63010D3A49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818879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Straight Connector 290">
              <a:extLst>
                <a:ext uri="{FF2B5EF4-FFF2-40B4-BE49-F238E27FC236}">
                  <a16:creationId xmlns:a16="http://schemas.microsoft.com/office/drawing/2014/main" id="{0B09ED74-556D-EAC5-B3A2-E21EC4AA9BA7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229164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Straight Connector 292">
              <a:extLst>
                <a:ext uri="{FF2B5EF4-FFF2-40B4-BE49-F238E27FC236}">
                  <a16:creationId xmlns:a16="http://schemas.microsoft.com/office/drawing/2014/main" id="{98266D64-5DCC-4BC3-7F5A-5158B33C5D2C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3367412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Straight Connector 293">
              <a:extLst>
                <a:ext uri="{FF2B5EF4-FFF2-40B4-BE49-F238E27FC236}">
                  <a16:creationId xmlns:a16="http://schemas.microsoft.com/office/drawing/2014/main" id="{7B07E586-2B1C-666B-3D60-37875EA7DC24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277243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9" name="TextBox 268">
            <a:extLst>
              <a:ext uri="{FF2B5EF4-FFF2-40B4-BE49-F238E27FC236}">
                <a16:creationId xmlns:a16="http://schemas.microsoft.com/office/drawing/2014/main" id="{8C8EE559-FAEB-7FDE-DE9A-253DFDB2D196}"/>
              </a:ext>
            </a:extLst>
          </p:cNvPr>
          <p:cNvSpPr txBox="1"/>
          <p:nvPr/>
        </p:nvSpPr>
        <p:spPr>
          <a:xfrm>
            <a:off x="8509577" y="3471606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0</a:t>
            </a:r>
          </a:p>
        </p:txBody>
      </p:sp>
      <p:sp>
        <p:nvSpPr>
          <p:cNvPr id="271" name="TextBox 270">
            <a:extLst>
              <a:ext uri="{FF2B5EF4-FFF2-40B4-BE49-F238E27FC236}">
                <a16:creationId xmlns:a16="http://schemas.microsoft.com/office/drawing/2014/main" id="{CB637279-A601-8F1D-86C9-1945467916DA}"/>
              </a:ext>
            </a:extLst>
          </p:cNvPr>
          <p:cNvSpPr txBox="1"/>
          <p:nvPr/>
        </p:nvSpPr>
        <p:spPr>
          <a:xfrm>
            <a:off x="8418207" y="2273990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20</a:t>
            </a:r>
          </a:p>
        </p:txBody>
      </p:sp>
      <p:sp>
        <p:nvSpPr>
          <p:cNvPr id="272" name="TextBox 271">
            <a:extLst>
              <a:ext uri="{FF2B5EF4-FFF2-40B4-BE49-F238E27FC236}">
                <a16:creationId xmlns:a16="http://schemas.microsoft.com/office/drawing/2014/main" id="{B24A80E1-EA94-E8E3-989E-C9C58BF3B6ED}"/>
              </a:ext>
            </a:extLst>
          </p:cNvPr>
          <p:cNvSpPr txBox="1"/>
          <p:nvPr/>
        </p:nvSpPr>
        <p:spPr>
          <a:xfrm>
            <a:off x="10935983" y="4874141"/>
            <a:ext cx="5501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2000</a:t>
            </a:r>
          </a:p>
        </p:txBody>
      </p:sp>
      <p:sp>
        <p:nvSpPr>
          <p:cNvPr id="273" name="TextBox 272">
            <a:extLst>
              <a:ext uri="{FF2B5EF4-FFF2-40B4-BE49-F238E27FC236}">
                <a16:creationId xmlns:a16="http://schemas.microsoft.com/office/drawing/2014/main" id="{76C32F32-CF98-605A-FD75-B587122B242D}"/>
              </a:ext>
            </a:extLst>
          </p:cNvPr>
          <p:cNvSpPr txBox="1"/>
          <p:nvPr/>
        </p:nvSpPr>
        <p:spPr>
          <a:xfrm>
            <a:off x="10343238" y="4874141"/>
            <a:ext cx="55015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1000</a:t>
            </a:r>
          </a:p>
        </p:txBody>
      </p:sp>
      <p:sp>
        <p:nvSpPr>
          <p:cNvPr id="274" name="TextBox 273">
            <a:extLst>
              <a:ext uri="{FF2B5EF4-FFF2-40B4-BE49-F238E27FC236}">
                <a16:creationId xmlns:a16="http://schemas.microsoft.com/office/drawing/2014/main" id="{6F842F20-0C29-2C97-968F-0B40317F0FE9}"/>
              </a:ext>
            </a:extLst>
          </p:cNvPr>
          <p:cNvSpPr txBox="1"/>
          <p:nvPr/>
        </p:nvSpPr>
        <p:spPr>
          <a:xfrm>
            <a:off x="9882155" y="4874141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0</a:t>
            </a:r>
          </a:p>
        </p:txBody>
      </p:sp>
      <p:sp>
        <p:nvSpPr>
          <p:cNvPr id="275" name="TextBox 274">
            <a:extLst>
              <a:ext uri="{FF2B5EF4-FFF2-40B4-BE49-F238E27FC236}">
                <a16:creationId xmlns:a16="http://schemas.microsoft.com/office/drawing/2014/main" id="{D3806DAC-7E4D-0211-8881-833A4CD7CDA8}"/>
              </a:ext>
            </a:extLst>
          </p:cNvPr>
          <p:cNvSpPr txBox="1"/>
          <p:nvPr/>
        </p:nvSpPr>
        <p:spPr>
          <a:xfrm>
            <a:off x="9107468" y="4874141"/>
            <a:ext cx="6399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−1000</a:t>
            </a:r>
          </a:p>
        </p:txBody>
      </p:sp>
      <p:sp>
        <p:nvSpPr>
          <p:cNvPr id="276" name="TextBox 275">
            <a:extLst>
              <a:ext uri="{FF2B5EF4-FFF2-40B4-BE49-F238E27FC236}">
                <a16:creationId xmlns:a16="http://schemas.microsoft.com/office/drawing/2014/main" id="{96A5D7F2-BE34-6656-8AEF-73A588A08C59}"/>
              </a:ext>
            </a:extLst>
          </p:cNvPr>
          <p:cNvSpPr txBox="1"/>
          <p:nvPr/>
        </p:nvSpPr>
        <p:spPr>
          <a:xfrm>
            <a:off x="8512026" y="4874141"/>
            <a:ext cx="6399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−2000</a:t>
            </a:r>
          </a:p>
        </p:txBody>
      </p:sp>
      <p:sp>
        <p:nvSpPr>
          <p:cNvPr id="277" name="TextBox 276">
            <a:extLst>
              <a:ext uri="{FF2B5EF4-FFF2-40B4-BE49-F238E27FC236}">
                <a16:creationId xmlns:a16="http://schemas.microsoft.com/office/drawing/2014/main" id="{ADA515AB-01F1-E577-6A11-24FA6547286C}"/>
              </a:ext>
            </a:extLst>
          </p:cNvPr>
          <p:cNvSpPr txBox="1"/>
          <p:nvPr/>
        </p:nvSpPr>
        <p:spPr>
          <a:xfrm>
            <a:off x="8882042" y="5190885"/>
            <a:ext cx="22730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Change in blood eosinophils</a:t>
            </a:r>
          </a:p>
        </p:txBody>
      </p:sp>
      <p:sp>
        <p:nvSpPr>
          <p:cNvPr id="278" name="TextBox 277">
            <a:extLst>
              <a:ext uri="{FF2B5EF4-FFF2-40B4-BE49-F238E27FC236}">
                <a16:creationId xmlns:a16="http://schemas.microsoft.com/office/drawing/2014/main" id="{063E7B5F-A6A3-8736-DD45-52ED34A742F1}"/>
              </a:ext>
            </a:extLst>
          </p:cNvPr>
          <p:cNvSpPr txBox="1"/>
          <p:nvPr/>
        </p:nvSpPr>
        <p:spPr>
          <a:xfrm rot="16200000">
            <a:off x="7348870" y="3496140"/>
            <a:ext cx="1874232" cy="307777"/>
          </a:xfrm>
          <a:prstGeom prst="rect">
            <a:avLst/>
          </a:prstGeom>
          <a:noFill/>
        </p:spPr>
        <p:txBody>
          <a:bodyPr wrap="none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Change in mucus score</a:t>
            </a:r>
          </a:p>
        </p:txBody>
      </p:sp>
      <p:sp>
        <p:nvSpPr>
          <p:cNvPr id="281" name="TextBox 280">
            <a:extLst>
              <a:ext uri="{FF2B5EF4-FFF2-40B4-BE49-F238E27FC236}">
                <a16:creationId xmlns:a16="http://schemas.microsoft.com/office/drawing/2014/main" id="{DC42788A-F3BB-3D4A-676D-91EA7B1A38CA}"/>
              </a:ext>
            </a:extLst>
          </p:cNvPr>
          <p:cNvSpPr txBox="1"/>
          <p:nvPr/>
        </p:nvSpPr>
        <p:spPr>
          <a:xfrm>
            <a:off x="8402716" y="2877820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10</a:t>
            </a:r>
          </a:p>
        </p:txBody>
      </p:sp>
      <p:cxnSp>
        <p:nvCxnSpPr>
          <p:cNvPr id="295" name="Straight Connector 294">
            <a:extLst>
              <a:ext uri="{FF2B5EF4-FFF2-40B4-BE49-F238E27FC236}">
                <a16:creationId xmlns:a16="http://schemas.microsoft.com/office/drawing/2014/main" id="{2D94555B-70EC-8450-5A81-05A21A288A6C}"/>
              </a:ext>
            </a:extLst>
          </p:cNvPr>
          <p:cNvCxnSpPr>
            <a:cxnSpLocks/>
          </p:cNvCxnSpPr>
          <p:nvPr/>
        </p:nvCxnSpPr>
        <p:spPr>
          <a:xfrm>
            <a:off x="8829291" y="3596233"/>
            <a:ext cx="2387823" cy="0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0289A0DF-9FB6-ECBE-E4E7-0ADF751E8496}"/>
              </a:ext>
            </a:extLst>
          </p:cNvPr>
          <p:cNvGrpSpPr/>
          <p:nvPr/>
        </p:nvGrpSpPr>
        <p:grpSpPr>
          <a:xfrm>
            <a:off x="9020697" y="2778706"/>
            <a:ext cx="1640640" cy="1673519"/>
            <a:chOff x="9266080" y="2549408"/>
            <a:chExt cx="1640640" cy="1673519"/>
          </a:xfrm>
          <a:solidFill>
            <a:schemeClr val="tx2"/>
          </a:solidFill>
        </p:grpSpPr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1046285A-F619-7FA1-CE3F-170F7669F76C}"/>
                </a:ext>
              </a:extLst>
            </p:cNvPr>
            <p:cNvSpPr/>
            <p:nvPr/>
          </p:nvSpPr>
          <p:spPr>
            <a:xfrm>
              <a:off x="10518529" y="254940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96" name="Oval 295">
              <a:extLst>
                <a:ext uri="{FF2B5EF4-FFF2-40B4-BE49-F238E27FC236}">
                  <a16:creationId xmlns:a16="http://schemas.microsoft.com/office/drawing/2014/main" id="{5C468AC4-D861-05CD-01F8-10C1CB38A63F}"/>
                </a:ext>
              </a:extLst>
            </p:cNvPr>
            <p:cNvSpPr/>
            <p:nvPr/>
          </p:nvSpPr>
          <p:spPr>
            <a:xfrm>
              <a:off x="10815280" y="269890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A50BA424-58CE-C323-6A0F-72E759131678}"/>
                </a:ext>
              </a:extLst>
            </p:cNvPr>
            <p:cNvSpPr/>
            <p:nvPr/>
          </p:nvSpPr>
          <p:spPr>
            <a:xfrm>
              <a:off x="10714920" y="325250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98" name="Oval 297">
              <a:extLst>
                <a:ext uri="{FF2B5EF4-FFF2-40B4-BE49-F238E27FC236}">
                  <a16:creationId xmlns:a16="http://schemas.microsoft.com/office/drawing/2014/main" id="{D2E626C9-DDE2-B181-9C6C-2CB138BDAD08}"/>
                </a:ext>
              </a:extLst>
            </p:cNvPr>
            <p:cNvSpPr/>
            <p:nvPr/>
          </p:nvSpPr>
          <p:spPr>
            <a:xfrm>
              <a:off x="10144965" y="264245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99" name="Oval 298">
              <a:extLst>
                <a:ext uri="{FF2B5EF4-FFF2-40B4-BE49-F238E27FC236}">
                  <a16:creationId xmlns:a16="http://schemas.microsoft.com/office/drawing/2014/main" id="{51832A0D-22FB-C699-6B7D-CB08630CF043}"/>
                </a:ext>
              </a:extLst>
            </p:cNvPr>
            <p:cNvSpPr/>
            <p:nvPr/>
          </p:nvSpPr>
          <p:spPr>
            <a:xfrm>
              <a:off x="9656484" y="326037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00" name="Oval 299">
              <a:extLst>
                <a:ext uri="{FF2B5EF4-FFF2-40B4-BE49-F238E27FC236}">
                  <a16:creationId xmlns:a16="http://schemas.microsoft.com/office/drawing/2014/main" id="{44077306-BD36-45F3-A632-61A912F6B35C}"/>
                </a:ext>
              </a:extLst>
            </p:cNvPr>
            <p:cNvSpPr/>
            <p:nvPr/>
          </p:nvSpPr>
          <p:spPr>
            <a:xfrm>
              <a:off x="9654273" y="359058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767D939A-DBD6-8CE8-A6AC-33D9E4F0DD0B}"/>
                </a:ext>
              </a:extLst>
            </p:cNvPr>
            <p:cNvSpPr/>
            <p:nvPr/>
          </p:nvSpPr>
          <p:spPr>
            <a:xfrm>
              <a:off x="9266080" y="404898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02" name="Oval 301">
              <a:extLst>
                <a:ext uri="{FF2B5EF4-FFF2-40B4-BE49-F238E27FC236}">
                  <a16:creationId xmlns:a16="http://schemas.microsoft.com/office/drawing/2014/main" id="{6771ED62-B780-1F86-72E9-673881F459D4}"/>
                </a:ext>
              </a:extLst>
            </p:cNvPr>
            <p:cNvSpPr/>
            <p:nvPr/>
          </p:nvSpPr>
          <p:spPr>
            <a:xfrm>
              <a:off x="10167025" y="413148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6749A41C-E2B7-D5AD-3AAF-9BDAD001685F}"/>
                </a:ext>
              </a:extLst>
            </p:cNvPr>
            <p:cNvSpPr/>
            <p:nvPr/>
          </p:nvSpPr>
          <p:spPr>
            <a:xfrm>
              <a:off x="10197834" y="385931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02485907-1A88-5967-C4DC-72E49A4AF93E}"/>
                </a:ext>
              </a:extLst>
            </p:cNvPr>
            <p:cNvSpPr/>
            <p:nvPr/>
          </p:nvSpPr>
          <p:spPr>
            <a:xfrm>
              <a:off x="10173702" y="393874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08A66BFB-3580-4183-4C78-00CB71B3A926}"/>
                </a:ext>
              </a:extLst>
            </p:cNvPr>
            <p:cNvSpPr/>
            <p:nvPr/>
          </p:nvSpPr>
          <p:spPr>
            <a:xfrm>
              <a:off x="9987290" y="389805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06" name="Oval 305">
              <a:extLst>
                <a:ext uri="{FF2B5EF4-FFF2-40B4-BE49-F238E27FC236}">
                  <a16:creationId xmlns:a16="http://schemas.microsoft.com/office/drawing/2014/main" id="{8FCFE670-4640-EBB4-8765-F1A46B1A48E2}"/>
                </a:ext>
              </a:extLst>
            </p:cNvPr>
            <p:cNvSpPr/>
            <p:nvPr/>
          </p:nvSpPr>
          <p:spPr>
            <a:xfrm>
              <a:off x="9898916" y="380907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07" name="Oval 306">
              <a:extLst>
                <a:ext uri="{FF2B5EF4-FFF2-40B4-BE49-F238E27FC236}">
                  <a16:creationId xmlns:a16="http://schemas.microsoft.com/office/drawing/2014/main" id="{78B998E9-8FD7-93EC-5583-A89D7D2D403F}"/>
                </a:ext>
              </a:extLst>
            </p:cNvPr>
            <p:cNvSpPr/>
            <p:nvPr/>
          </p:nvSpPr>
          <p:spPr>
            <a:xfrm>
              <a:off x="10029801" y="372872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08" name="Oval 307">
              <a:extLst>
                <a:ext uri="{FF2B5EF4-FFF2-40B4-BE49-F238E27FC236}">
                  <a16:creationId xmlns:a16="http://schemas.microsoft.com/office/drawing/2014/main" id="{0B5742FB-19BB-CFF7-03C6-E179D6FA7D30}"/>
                </a:ext>
              </a:extLst>
            </p:cNvPr>
            <p:cNvSpPr/>
            <p:nvPr/>
          </p:nvSpPr>
          <p:spPr>
            <a:xfrm>
              <a:off x="9811026" y="351079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574947AF-9385-7B6D-666B-CA4B8D2D65FD}"/>
                </a:ext>
              </a:extLst>
            </p:cNvPr>
            <p:cNvSpPr/>
            <p:nvPr/>
          </p:nvSpPr>
          <p:spPr>
            <a:xfrm>
              <a:off x="9749063" y="335551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10" name="Oval 309">
              <a:extLst>
                <a:ext uri="{FF2B5EF4-FFF2-40B4-BE49-F238E27FC236}">
                  <a16:creationId xmlns:a16="http://schemas.microsoft.com/office/drawing/2014/main" id="{E6B07767-4284-C214-8652-0543B2C31CA2}"/>
                </a:ext>
              </a:extLst>
            </p:cNvPr>
            <p:cNvSpPr/>
            <p:nvPr/>
          </p:nvSpPr>
          <p:spPr>
            <a:xfrm>
              <a:off x="9807139" y="339600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11" name="Oval 310">
              <a:extLst>
                <a:ext uri="{FF2B5EF4-FFF2-40B4-BE49-F238E27FC236}">
                  <a16:creationId xmlns:a16="http://schemas.microsoft.com/office/drawing/2014/main" id="{E068482B-AD4D-4194-182E-2270485D96EB}"/>
                </a:ext>
              </a:extLst>
            </p:cNvPr>
            <p:cNvSpPr/>
            <p:nvPr/>
          </p:nvSpPr>
          <p:spPr>
            <a:xfrm>
              <a:off x="9832562" y="337436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12" name="Oval 311">
              <a:extLst>
                <a:ext uri="{FF2B5EF4-FFF2-40B4-BE49-F238E27FC236}">
                  <a16:creationId xmlns:a16="http://schemas.microsoft.com/office/drawing/2014/main" id="{8CD3A9A3-EB84-EF99-8C0B-8918737D5201}"/>
                </a:ext>
              </a:extLst>
            </p:cNvPr>
            <p:cNvSpPr/>
            <p:nvPr/>
          </p:nvSpPr>
          <p:spPr>
            <a:xfrm>
              <a:off x="9872007" y="332567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13" name="Oval 312">
              <a:extLst>
                <a:ext uri="{FF2B5EF4-FFF2-40B4-BE49-F238E27FC236}">
                  <a16:creationId xmlns:a16="http://schemas.microsoft.com/office/drawing/2014/main" id="{AB08478E-D7CA-B3D0-7E9F-DCF99FE54024}"/>
                </a:ext>
              </a:extLst>
            </p:cNvPr>
            <p:cNvSpPr/>
            <p:nvPr/>
          </p:nvSpPr>
          <p:spPr>
            <a:xfrm>
              <a:off x="10423571" y="289409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420D7670-5202-2B6A-7FAF-C10CAD5B9AAF}"/>
                </a:ext>
              </a:extLst>
            </p:cNvPr>
            <p:cNvSpPr/>
            <p:nvPr/>
          </p:nvSpPr>
          <p:spPr>
            <a:xfrm>
              <a:off x="10395959" y="284772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15" name="Oval 314">
              <a:extLst>
                <a:ext uri="{FF2B5EF4-FFF2-40B4-BE49-F238E27FC236}">
                  <a16:creationId xmlns:a16="http://schemas.microsoft.com/office/drawing/2014/main" id="{C6136E85-C659-5682-CF09-18DB77D01CB8}"/>
                </a:ext>
              </a:extLst>
            </p:cNvPr>
            <p:cNvSpPr/>
            <p:nvPr/>
          </p:nvSpPr>
          <p:spPr>
            <a:xfrm>
              <a:off x="10218231" y="280095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16" name="Oval 315">
              <a:extLst>
                <a:ext uri="{FF2B5EF4-FFF2-40B4-BE49-F238E27FC236}">
                  <a16:creationId xmlns:a16="http://schemas.microsoft.com/office/drawing/2014/main" id="{C3366F1E-47EE-7D42-C369-AE9A0B0E298B}"/>
                </a:ext>
              </a:extLst>
            </p:cNvPr>
            <p:cNvSpPr/>
            <p:nvPr/>
          </p:nvSpPr>
          <p:spPr>
            <a:xfrm>
              <a:off x="10168878" y="283261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17" name="Oval 316">
              <a:extLst>
                <a:ext uri="{FF2B5EF4-FFF2-40B4-BE49-F238E27FC236}">
                  <a16:creationId xmlns:a16="http://schemas.microsoft.com/office/drawing/2014/main" id="{960034BB-987D-C780-6F92-7DB4CA1E72E6}"/>
                </a:ext>
              </a:extLst>
            </p:cNvPr>
            <p:cNvSpPr/>
            <p:nvPr/>
          </p:nvSpPr>
          <p:spPr>
            <a:xfrm>
              <a:off x="10133647" y="290358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18" name="Oval 317">
              <a:extLst>
                <a:ext uri="{FF2B5EF4-FFF2-40B4-BE49-F238E27FC236}">
                  <a16:creationId xmlns:a16="http://schemas.microsoft.com/office/drawing/2014/main" id="{BDB01A0E-BD72-A6B0-B09A-29A806A7B41D}"/>
                </a:ext>
              </a:extLst>
            </p:cNvPr>
            <p:cNvSpPr/>
            <p:nvPr/>
          </p:nvSpPr>
          <p:spPr>
            <a:xfrm>
              <a:off x="10093575" y="291869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19" name="Oval 318">
              <a:extLst>
                <a:ext uri="{FF2B5EF4-FFF2-40B4-BE49-F238E27FC236}">
                  <a16:creationId xmlns:a16="http://schemas.microsoft.com/office/drawing/2014/main" id="{DAF6E9C2-F89F-268F-1E8E-0A577543C095}"/>
                </a:ext>
              </a:extLst>
            </p:cNvPr>
            <p:cNvSpPr/>
            <p:nvPr/>
          </p:nvSpPr>
          <p:spPr>
            <a:xfrm>
              <a:off x="10084715" y="302507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20" name="Oval 319">
              <a:extLst>
                <a:ext uri="{FF2B5EF4-FFF2-40B4-BE49-F238E27FC236}">
                  <a16:creationId xmlns:a16="http://schemas.microsoft.com/office/drawing/2014/main" id="{62BF61EF-CC34-AD2B-A698-29EB4D50F829}"/>
                </a:ext>
              </a:extLst>
            </p:cNvPr>
            <p:cNvSpPr/>
            <p:nvPr/>
          </p:nvSpPr>
          <p:spPr>
            <a:xfrm>
              <a:off x="10106394" y="302472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21" name="Oval 320">
              <a:extLst>
                <a:ext uri="{FF2B5EF4-FFF2-40B4-BE49-F238E27FC236}">
                  <a16:creationId xmlns:a16="http://schemas.microsoft.com/office/drawing/2014/main" id="{F756B53B-1007-D6FF-C950-9C7F2B5E0658}"/>
                </a:ext>
              </a:extLst>
            </p:cNvPr>
            <p:cNvSpPr/>
            <p:nvPr/>
          </p:nvSpPr>
          <p:spPr>
            <a:xfrm>
              <a:off x="10205277" y="294090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838FC7A0-CB98-DEEF-9C87-60CA7C6B2FC8}"/>
                </a:ext>
              </a:extLst>
            </p:cNvPr>
            <p:cNvSpPr/>
            <p:nvPr/>
          </p:nvSpPr>
          <p:spPr>
            <a:xfrm>
              <a:off x="10270646" y="293252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0B789E81-E749-64B2-2E98-5397FDDE010F}"/>
                </a:ext>
              </a:extLst>
            </p:cNvPr>
            <p:cNvSpPr/>
            <p:nvPr/>
          </p:nvSpPr>
          <p:spPr>
            <a:xfrm>
              <a:off x="10243554" y="297265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24" name="Oval 323">
              <a:extLst>
                <a:ext uri="{FF2B5EF4-FFF2-40B4-BE49-F238E27FC236}">
                  <a16:creationId xmlns:a16="http://schemas.microsoft.com/office/drawing/2014/main" id="{4C383F05-A77D-CE7E-7A61-C3D5B48169FF}"/>
                </a:ext>
              </a:extLst>
            </p:cNvPr>
            <p:cNvSpPr/>
            <p:nvPr/>
          </p:nvSpPr>
          <p:spPr>
            <a:xfrm>
              <a:off x="10207188" y="298103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25" name="Oval 324">
              <a:extLst>
                <a:ext uri="{FF2B5EF4-FFF2-40B4-BE49-F238E27FC236}">
                  <a16:creationId xmlns:a16="http://schemas.microsoft.com/office/drawing/2014/main" id="{D9F6384B-2560-7295-C6DA-F04C13BA7829}"/>
                </a:ext>
              </a:extLst>
            </p:cNvPr>
            <p:cNvSpPr/>
            <p:nvPr/>
          </p:nvSpPr>
          <p:spPr>
            <a:xfrm>
              <a:off x="10307982" y="304200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26" name="Oval 325">
              <a:extLst>
                <a:ext uri="{FF2B5EF4-FFF2-40B4-BE49-F238E27FC236}">
                  <a16:creationId xmlns:a16="http://schemas.microsoft.com/office/drawing/2014/main" id="{819BA1DD-EAF1-6B91-D9D9-82D364197B7A}"/>
                </a:ext>
              </a:extLst>
            </p:cNvPr>
            <p:cNvSpPr/>
            <p:nvPr/>
          </p:nvSpPr>
          <p:spPr>
            <a:xfrm>
              <a:off x="10421809" y="314902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C5C39FC2-8B76-445A-AE2E-7E06427AC3B8}"/>
                </a:ext>
              </a:extLst>
            </p:cNvPr>
            <p:cNvSpPr/>
            <p:nvPr/>
          </p:nvSpPr>
          <p:spPr>
            <a:xfrm>
              <a:off x="10194049" y="306727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28" name="Oval 327">
              <a:extLst>
                <a:ext uri="{FF2B5EF4-FFF2-40B4-BE49-F238E27FC236}">
                  <a16:creationId xmlns:a16="http://schemas.microsoft.com/office/drawing/2014/main" id="{63B64802-9F30-56FD-34DC-AA8D4821FDFC}"/>
                </a:ext>
              </a:extLst>
            </p:cNvPr>
            <p:cNvSpPr/>
            <p:nvPr/>
          </p:nvSpPr>
          <p:spPr>
            <a:xfrm>
              <a:off x="10095555" y="312164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29" name="Oval 328">
              <a:extLst>
                <a:ext uri="{FF2B5EF4-FFF2-40B4-BE49-F238E27FC236}">
                  <a16:creationId xmlns:a16="http://schemas.microsoft.com/office/drawing/2014/main" id="{F5933340-BD37-2795-9E65-82484BC1899F}"/>
                </a:ext>
              </a:extLst>
            </p:cNvPr>
            <p:cNvSpPr/>
            <p:nvPr/>
          </p:nvSpPr>
          <p:spPr>
            <a:xfrm>
              <a:off x="10228930" y="314826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30" name="Oval 329">
              <a:extLst>
                <a:ext uri="{FF2B5EF4-FFF2-40B4-BE49-F238E27FC236}">
                  <a16:creationId xmlns:a16="http://schemas.microsoft.com/office/drawing/2014/main" id="{BFC877B3-D754-D957-528B-BD63B40D947B}"/>
                </a:ext>
              </a:extLst>
            </p:cNvPr>
            <p:cNvSpPr/>
            <p:nvPr/>
          </p:nvSpPr>
          <p:spPr>
            <a:xfrm>
              <a:off x="10125719" y="317905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3B64364E-9A8A-DF10-B581-22BC93FF2683}"/>
                </a:ext>
              </a:extLst>
            </p:cNvPr>
            <p:cNvSpPr/>
            <p:nvPr/>
          </p:nvSpPr>
          <p:spPr>
            <a:xfrm>
              <a:off x="10273764" y="316582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32" name="Oval 331">
              <a:extLst>
                <a:ext uri="{FF2B5EF4-FFF2-40B4-BE49-F238E27FC236}">
                  <a16:creationId xmlns:a16="http://schemas.microsoft.com/office/drawing/2014/main" id="{5ADCE26C-13B4-4812-4E5A-E6F6EBE452D0}"/>
                </a:ext>
              </a:extLst>
            </p:cNvPr>
            <p:cNvSpPr/>
            <p:nvPr/>
          </p:nvSpPr>
          <p:spPr>
            <a:xfrm>
              <a:off x="10270413" y="320582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E085F7F7-B6A5-924E-A450-2E311D034436}"/>
                </a:ext>
              </a:extLst>
            </p:cNvPr>
            <p:cNvSpPr/>
            <p:nvPr/>
          </p:nvSpPr>
          <p:spPr>
            <a:xfrm>
              <a:off x="10369068" y="332138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E19414EF-DCC5-5505-6FD3-3E4311EB9CE8}"/>
                </a:ext>
              </a:extLst>
            </p:cNvPr>
            <p:cNvSpPr/>
            <p:nvPr/>
          </p:nvSpPr>
          <p:spPr>
            <a:xfrm>
              <a:off x="10351351" y="342851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35" name="Oval 334">
              <a:extLst>
                <a:ext uri="{FF2B5EF4-FFF2-40B4-BE49-F238E27FC236}">
                  <a16:creationId xmlns:a16="http://schemas.microsoft.com/office/drawing/2014/main" id="{F3649070-49EA-5C3D-2778-EBAA44948088}"/>
                </a:ext>
              </a:extLst>
            </p:cNvPr>
            <p:cNvSpPr/>
            <p:nvPr/>
          </p:nvSpPr>
          <p:spPr>
            <a:xfrm>
              <a:off x="10305631" y="355266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36" name="Oval 335">
              <a:extLst>
                <a:ext uri="{FF2B5EF4-FFF2-40B4-BE49-F238E27FC236}">
                  <a16:creationId xmlns:a16="http://schemas.microsoft.com/office/drawing/2014/main" id="{2749DDD0-64F1-9792-40EC-D25B82038C1D}"/>
                </a:ext>
              </a:extLst>
            </p:cNvPr>
            <p:cNvSpPr/>
            <p:nvPr/>
          </p:nvSpPr>
          <p:spPr>
            <a:xfrm>
              <a:off x="10265282" y="346823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37" name="Oval 336">
              <a:extLst>
                <a:ext uri="{FF2B5EF4-FFF2-40B4-BE49-F238E27FC236}">
                  <a16:creationId xmlns:a16="http://schemas.microsoft.com/office/drawing/2014/main" id="{067017C5-5282-B10A-4250-F87FCD0C151E}"/>
                </a:ext>
              </a:extLst>
            </p:cNvPr>
            <p:cNvSpPr/>
            <p:nvPr/>
          </p:nvSpPr>
          <p:spPr>
            <a:xfrm>
              <a:off x="10225959" y="348197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38" name="Oval 337">
              <a:extLst>
                <a:ext uri="{FF2B5EF4-FFF2-40B4-BE49-F238E27FC236}">
                  <a16:creationId xmlns:a16="http://schemas.microsoft.com/office/drawing/2014/main" id="{8C061C77-9D96-C405-06CE-75FDB6D226FA}"/>
                </a:ext>
              </a:extLst>
            </p:cNvPr>
            <p:cNvSpPr/>
            <p:nvPr/>
          </p:nvSpPr>
          <p:spPr>
            <a:xfrm>
              <a:off x="10225959" y="351044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39" name="Oval 338">
              <a:extLst>
                <a:ext uri="{FF2B5EF4-FFF2-40B4-BE49-F238E27FC236}">
                  <a16:creationId xmlns:a16="http://schemas.microsoft.com/office/drawing/2014/main" id="{8ECBE0D9-44B6-232B-989A-409306A1F0CC}"/>
                </a:ext>
              </a:extLst>
            </p:cNvPr>
            <p:cNvSpPr/>
            <p:nvPr/>
          </p:nvSpPr>
          <p:spPr>
            <a:xfrm>
              <a:off x="10194049" y="365769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40" name="Oval 339">
              <a:extLst>
                <a:ext uri="{FF2B5EF4-FFF2-40B4-BE49-F238E27FC236}">
                  <a16:creationId xmlns:a16="http://schemas.microsoft.com/office/drawing/2014/main" id="{5E02591B-C27E-A03A-0C80-601C597484EA}"/>
                </a:ext>
              </a:extLst>
            </p:cNvPr>
            <p:cNvSpPr/>
            <p:nvPr/>
          </p:nvSpPr>
          <p:spPr>
            <a:xfrm>
              <a:off x="10082887" y="365014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41" name="Oval 340">
              <a:extLst>
                <a:ext uri="{FF2B5EF4-FFF2-40B4-BE49-F238E27FC236}">
                  <a16:creationId xmlns:a16="http://schemas.microsoft.com/office/drawing/2014/main" id="{3AD89219-6E0F-E9BC-91E3-F49F60370312}"/>
                </a:ext>
              </a:extLst>
            </p:cNvPr>
            <p:cNvSpPr/>
            <p:nvPr/>
          </p:nvSpPr>
          <p:spPr>
            <a:xfrm>
              <a:off x="10127982" y="357003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42" name="Oval 341">
              <a:extLst>
                <a:ext uri="{FF2B5EF4-FFF2-40B4-BE49-F238E27FC236}">
                  <a16:creationId xmlns:a16="http://schemas.microsoft.com/office/drawing/2014/main" id="{3D429EC5-2A28-5B12-96CF-85A7E2659DA5}"/>
                </a:ext>
              </a:extLst>
            </p:cNvPr>
            <p:cNvSpPr/>
            <p:nvPr/>
          </p:nvSpPr>
          <p:spPr>
            <a:xfrm>
              <a:off x="10062615" y="357210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43" name="Oval 342">
              <a:extLst>
                <a:ext uri="{FF2B5EF4-FFF2-40B4-BE49-F238E27FC236}">
                  <a16:creationId xmlns:a16="http://schemas.microsoft.com/office/drawing/2014/main" id="{612796DA-1FC1-C928-FA70-A87EC5414E32}"/>
                </a:ext>
              </a:extLst>
            </p:cNvPr>
            <p:cNvSpPr/>
            <p:nvPr/>
          </p:nvSpPr>
          <p:spPr>
            <a:xfrm>
              <a:off x="10062540" y="354134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761CF3F6-1FD9-FFC8-74C0-98B666F07D0A}"/>
                </a:ext>
              </a:extLst>
            </p:cNvPr>
            <p:cNvSpPr/>
            <p:nvPr/>
          </p:nvSpPr>
          <p:spPr>
            <a:xfrm>
              <a:off x="9955552" y="359669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ED371703-FA1F-C8C6-D100-531CDB02670C}"/>
                </a:ext>
              </a:extLst>
            </p:cNvPr>
            <p:cNvSpPr/>
            <p:nvPr/>
          </p:nvSpPr>
          <p:spPr>
            <a:xfrm>
              <a:off x="9950682" y="353388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46" name="Oval 345">
              <a:extLst>
                <a:ext uri="{FF2B5EF4-FFF2-40B4-BE49-F238E27FC236}">
                  <a16:creationId xmlns:a16="http://schemas.microsoft.com/office/drawing/2014/main" id="{79B70D8E-CFE7-8F15-3C21-1E6A17D22469}"/>
                </a:ext>
              </a:extLst>
            </p:cNvPr>
            <p:cNvSpPr/>
            <p:nvPr/>
          </p:nvSpPr>
          <p:spPr>
            <a:xfrm>
              <a:off x="10008879" y="331972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47" name="Oval 346">
              <a:extLst>
                <a:ext uri="{FF2B5EF4-FFF2-40B4-BE49-F238E27FC236}">
                  <a16:creationId xmlns:a16="http://schemas.microsoft.com/office/drawing/2014/main" id="{BAFA0AF1-72A9-976F-B3C4-72B845EA95C6}"/>
                </a:ext>
              </a:extLst>
            </p:cNvPr>
            <p:cNvSpPr/>
            <p:nvPr/>
          </p:nvSpPr>
          <p:spPr>
            <a:xfrm>
              <a:off x="10081352" y="326371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48" name="Oval 347">
              <a:extLst>
                <a:ext uri="{FF2B5EF4-FFF2-40B4-BE49-F238E27FC236}">
                  <a16:creationId xmlns:a16="http://schemas.microsoft.com/office/drawing/2014/main" id="{35D8A34A-BEF5-D142-D8AE-98EA44D921A3}"/>
                </a:ext>
              </a:extLst>
            </p:cNvPr>
            <p:cNvSpPr/>
            <p:nvPr/>
          </p:nvSpPr>
          <p:spPr>
            <a:xfrm>
              <a:off x="10111806" y="325269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49" name="Oval 348">
              <a:extLst>
                <a:ext uri="{FF2B5EF4-FFF2-40B4-BE49-F238E27FC236}">
                  <a16:creationId xmlns:a16="http://schemas.microsoft.com/office/drawing/2014/main" id="{D5AC39A9-7B7E-EEF9-9F66-08E098B9425C}"/>
                </a:ext>
              </a:extLst>
            </p:cNvPr>
            <p:cNvSpPr/>
            <p:nvPr/>
          </p:nvSpPr>
          <p:spPr>
            <a:xfrm>
              <a:off x="10155419" y="341382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91396C11-0E8B-5357-2C37-27D3193C62B1}"/>
                </a:ext>
              </a:extLst>
            </p:cNvPr>
            <p:cNvSpPr/>
            <p:nvPr/>
          </p:nvSpPr>
          <p:spPr>
            <a:xfrm>
              <a:off x="10181891" y="336027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D3147064-44C4-E2E8-DEFC-F27CAAE6A5B2}"/>
                </a:ext>
              </a:extLst>
            </p:cNvPr>
            <p:cNvSpPr/>
            <p:nvPr/>
          </p:nvSpPr>
          <p:spPr>
            <a:xfrm>
              <a:off x="10137059" y="334231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52" name="Oval 351">
              <a:extLst>
                <a:ext uri="{FF2B5EF4-FFF2-40B4-BE49-F238E27FC236}">
                  <a16:creationId xmlns:a16="http://schemas.microsoft.com/office/drawing/2014/main" id="{63BB3685-6133-6E5C-CD5B-3BE392628BF3}"/>
                </a:ext>
              </a:extLst>
            </p:cNvPr>
            <p:cNvSpPr/>
            <p:nvPr/>
          </p:nvSpPr>
          <p:spPr>
            <a:xfrm>
              <a:off x="10172792" y="328581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FB644D3D-D0B8-A10E-E854-8EEADAFE76F3}"/>
                </a:ext>
              </a:extLst>
            </p:cNvPr>
            <p:cNvSpPr/>
            <p:nvPr/>
          </p:nvSpPr>
          <p:spPr>
            <a:xfrm>
              <a:off x="10225959" y="328014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54" name="Oval 353">
              <a:extLst>
                <a:ext uri="{FF2B5EF4-FFF2-40B4-BE49-F238E27FC236}">
                  <a16:creationId xmlns:a16="http://schemas.microsoft.com/office/drawing/2014/main" id="{BB98B848-9671-B610-CFCA-634F22BB6033}"/>
                </a:ext>
              </a:extLst>
            </p:cNvPr>
            <p:cNvSpPr/>
            <p:nvPr/>
          </p:nvSpPr>
          <p:spPr>
            <a:xfrm>
              <a:off x="10289314" y="327778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55" name="Oval 354">
              <a:extLst>
                <a:ext uri="{FF2B5EF4-FFF2-40B4-BE49-F238E27FC236}">
                  <a16:creationId xmlns:a16="http://schemas.microsoft.com/office/drawing/2014/main" id="{5391B944-E180-FE7B-E2DA-C13D22B43BF7}"/>
                </a:ext>
              </a:extLst>
            </p:cNvPr>
            <p:cNvSpPr/>
            <p:nvPr/>
          </p:nvSpPr>
          <p:spPr>
            <a:xfrm>
              <a:off x="10280168" y="333231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D897C40-D638-92FF-06B8-EFDEF8B4C75D}"/>
                </a:ext>
              </a:extLst>
            </p:cNvPr>
            <p:cNvSpPr/>
            <p:nvPr/>
          </p:nvSpPr>
          <p:spPr>
            <a:xfrm>
              <a:off x="10256108" y="335137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06E5A0AB-9968-426E-7F3A-15B3598211E2}"/>
                </a:ext>
              </a:extLst>
            </p:cNvPr>
            <p:cNvSpPr/>
            <p:nvPr/>
          </p:nvSpPr>
          <p:spPr>
            <a:xfrm>
              <a:off x="10233587" y="338297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</p:grp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B154E534-FFB4-A04F-6D5D-2C194B4126E4}"/>
              </a:ext>
            </a:extLst>
          </p:cNvPr>
          <p:cNvSpPr/>
          <p:nvPr/>
        </p:nvSpPr>
        <p:spPr>
          <a:xfrm>
            <a:off x="9085957" y="3208904"/>
            <a:ext cx="1525487" cy="901018"/>
          </a:xfrm>
          <a:custGeom>
            <a:avLst/>
            <a:gdLst>
              <a:gd name="connsiteX0" fmla="*/ 0 w 1525487"/>
              <a:gd name="connsiteY0" fmla="*/ 901018 h 901018"/>
              <a:gd name="connsiteX1" fmla="*/ 1525487 w 1525487"/>
              <a:gd name="connsiteY1" fmla="*/ 0 h 901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25487" h="901018">
                <a:moveTo>
                  <a:pt x="0" y="901018"/>
                </a:moveTo>
                <a:lnTo>
                  <a:pt x="1525487" y="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Calibri Light" panose="020F0302020204030204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2BF795F1-C578-344C-6AB6-49699784C04C}"/>
              </a:ext>
            </a:extLst>
          </p:cNvPr>
          <p:cNvSpPr txBox="1"/>
          <p:nvPr/>
        </p:nvSpPr>
        <p:spPr>
          <a:xfrm>
            <a:off x="5176915" y="4246527"/>
            <a:ext cx="77457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r=0.30</a:t>
            </a:r>
            <a:b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</a:b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P&lt;0.001</a:t>
            </a:r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8D068071-60B5-E9BA-FD15-E942FD615F1E}"/>
              </a:ext>
            </a:extLst>
          </p:cNvPr>
          <p:cNvSpPr txBox="1"/>
          <p:nvPr/>
        </p:nvSpPr>
        <p:spPr>
          <a:xfrm>
            <a:off x="4626680" y="4670601"/>
            <a:ext cx="457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−60</a:t>
            </a: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A8A73716-8CC3-53E7-F32C-AE1A16391286}"/>
              </a:ext>
            </a:extLst>
          </p:cNvPr>
          <p:cNvSpPr txBox="1"/>
          <p:nvPr/>
        </p:nvSpPr>
        <p:spPr>
          <a:xfrm>
            <a:off x="4626680" y="3867953"/>
            <a:ext cx="457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−20</a:t>
            </a:r>
          </a:p>
        </p:txBody>
      </p: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DABCF2BF-04C7-670C-FCCF-41319796FF49}"/>
              </a:ext>
            </a:extLst>
          </p:cNvPr>
          <p:cNvGrpSpPr/>
          <p:nvPr/>
        </p:nvGrpSpPr>
        <p:grpSpPr>
          <a:xfrm>
            <a:off x="5040042" y="2399282"/>
            <a:ext cx="2472101" cy="2485870"/>
            <a:chOff x="1185499" y="2168605"/>
            <a:chExt cx="2472101" cy="2485870"/>
          </a:xfrm>
        </p:grpSpPr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606B7AF6-B843-AE14-B86D-31336C7E527A}"/>
                </a:ext>
              </a:extLst>
            </p:cNvPr>
            <p:cNvSpPr/>
            <p:nvPr/>
          </p:nvSpPr>
          <p:spPr>
            <a:xfrm>
              <a:off x="1272989" y="2175340"/>
              <a:ext cx="2384611" cy="2387695"/>
            </a:xfrm>
            <a:custGeom>
              <a:avLst/>
              <a:gdLst>
                <a:gd name="connsiteX0" fmla="*/ 0 w 2384611"/>
                <a:gd name="connsiteY0" fmla="*/ 0 h 2312894"/>
                <a:gd name="connsiteX1" fmla="*/ 0 w 2384611"/>
                <a:gd name="connsiteY1" fmla="*/ 2312894 h 2312894"/>
                <a:gd name="connsiteX2" fmla="*/ 2384611 w 2384611"/>
                <a:gd name="connsiteY2" fmla="*/ 2312894 h 231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84611" h="2312894">
                  <a:moveTo>
                    <a:pt x="0" y="0"/>
                  </a:moveTo>
                  <a:lnTo>
                    <a:pt x="0" y="2312894"/>
                  </a:lnTo>
                  <a:lnTo>
                    <a:pt x="2384611" y="2312894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D8279329-6BB4-08F9-F31A-B7AB8F3209D1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216860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Connector 173">
              <a:extLst>
                <a:ext uri="{FF2B5EF4-FFF2-40B4-BE49-F238E27FC236}">
                  <a16:creationId xmlns:a16="http://schemas.microsoft.com/office/drawing/2014/main" id="{F3BD6F1F-EDED-67AA-2860-54BE41233B16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2965468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>
              <a:extLst>
                <a:ext uri="{FF2B5EF4-FFF2-40B4-BE49-F238E27FC236}">
                  <a16:creationId xmlns:a16="http://schemas.microsoft.com/office/drawing/2014/main" id="{487822DA-5FDD-335B-A825-5DB62A810C7C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3760588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Connector 176">
              <a:extLst>
                <a:ext uri="{FF2B5EF4-FFF2-40B4-BE49-F238E27FC236}">
                  <a16:creationId xmlns:a16="http://schemas.microsoft.com/office/drawing/2014/main" id="{E15B3289-3BFE-8061-3BAC-1E4DF096FA0F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456303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9914A421-91DE-926A-7B58-5C5357AA6752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611880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>
              <a:extLst>
                <a:ext uri="{FF2B5EF4-FFF2-40B4-BE49-F238E27FC236}">
                  <a16:creationId xmlns:a16="http://schemas.microsoft.com/office/drawing/2014/main" id="{C6AF6459-AA34-C7A2-6D50-7F3E874EC710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3014213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0223A72D-B2A5-A560-2830-3642193C9D0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2416546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97A05C1C-E1A6-A68E-45D6-F791CE0DF4FD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818879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673A238D-4B21-8C1E-5A62-7DCBD8D18FF8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1225188" y="460875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FB6C0DCD-9345-FB2A-7AFC-DDA2939D9B71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4162481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7A503F1A-6C29-DFFA-8B65-8402CA641F63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3367412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628841A7-9F5E-E77C-D647-B94C893B5D05}"/>
                </a:ext>
              </a:extLst>
            </p:cNvPr>
            <p:cNvCxnSpPr>
              <a:cxnSpLocks/>
            </p:cNvCxnSpPr>
            <p:nvPr/>
          </p:nvCxnSpPr>
          <p:spPr>
            <a:xfrm>
              <a:off x="1185499" y="2558345"/>
              <a:ext cx="91440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1" name="TextBox 160">
            <a:extLst>
              <a:ext uri="{FF2B5EF4-FFF2-40B4-BE49-F238E27FC236}">
                <a16:creationId xmlns:a16="http://schemas.microsoft.com/office/drawing/2014/main" id="{57DB735D-8D99-AABA-D335-E3B7DDC0E2C1}"/>
              </a:ext>
            </a:extLst>
          </p:cNvPr>
          <p:cNvSpPr txBox="1"/>
          <p:nvPr/>
        </p:nvSpPr>
        <p:spPr>
          <a:xfrm>
            <a:off x="4807818" y="3472985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0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A96DDEBA-6670-26A3-18F4-5C110721579B}"/>
              </a:ext>
            </a:extLst>
          </p:cNvPr>
          <p:cNvSpPr txBox="1"/>
          <p:nvPr/>
        </p:nvSpPr>
        <p:spPr>
          <a:xfrm>
            <a:off x="4716448" y="3072432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20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D8EFD18A-1238-7726-140C-0F866ABC4C2B}"/>
              </a:ext>
            </a:extLst>
          </p:cNvPr>
          <p:cNvSpPr txBox="1"/>
          <p:nvPr/>
        </p:nvSpPr>
        <p:spPr>
          <a:xfrm>
            <a:off x="4716448" y="2275369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60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A4370ED2-6647-DCE8-5EF5-3E3151A01136}"/>
              </a:ext>
            </a:extLst>
          </p:cNvPr>
          <p:cNvSpPr txBox="1"/>
          <p:nvPr/>
        </p:nvSpPr>
        <p:spPr>
          <a:xfrm>
            <a:off x="7325595" y="4875520"/>
            <a:ext cx="3674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20</a:t>
            </a: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665C60D4-DD29-5895-95AD-31DC5D8A0901}"/>
              </a:ext>
            </a:extLst>
          </p:cNvPr>
          <p:cNvSpPr txBox="1"/>
          <p:nvPr/>
        </p:nvSpPr>
        <p:spPr>
          <a:xfrm>
            <a:off x="6730154" y="4875520"/>
            <a:ext cx="36740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10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FE99ABDD-400D-DE47-990B-0B1C4E3C60C1}"/>
              </a:ext>
            </a:extLst>
          </p:cNvPr>
          <p:cNvSpPr txBox="1"/>
          <p:nvPr/>
        </p:nvSpPr>
        <p:spPr>
          <a:xfrm>
            <a:off x="6180396" y="4875520"/>
            <a:ext cx="27603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0</a:t>
            </a: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269C4318-9C80-57B4-FDF6-B9E60F8226DA}"/>
              </a:ext>
            </a:extLst>
          </p:cNvPr>
          <p:cNvSpPr txBox="1"/>
          <p:nvPr/>
        </p:nvSpPr>
        <p:spPr>
          <a:xfrm>
            <a:off x="5494386" y="4875520"/>
            <a:ext cx="457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−10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92858C6B-7BA3-1F85-81F7-98D29A3561BA}"/>
              </a:ext>
            </a:extLst>
          </p:cNvPr>
          <p:cNvSpPr txBox="1"/>
          <p:nvPr/>
        </p:nvSpPr>
        <p:spPr>
          <a:xfrm>
            <a:off x="4898944" y="4875520"/>
            <a:ext cx="457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−20</a:t>
            </a: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196E58AD-DA37-AA97-A86F-795AB9103554}"/>
              </a:ext>
            </a:extLst>
          </p:cNvPr>
          <p:cNvSpPr txBox="1"/>
          <p:nvPr/>
        </p:nvSpPr>
        <p:spPr>
          <a:xfrm>
            <a:off x="5379693" y="5190885"/>
            <a:ext cx="1874232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Change in mucus score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DAC71A69-AB87-489E-05ED-7FCAD9381842}"/>
              </a:ext>
            </a:extLst>
          </p:cNvPr>
          <p:cNvSpPr txBox="1"/>
          <p:nvPr/>
        </p:nvSpPr>
        <p:spPr>
          <a:xfrm rot="16200000">
            <a:off x="3063070" y="3442608"/>
            <a:ext cx="2887476" cy="307777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Change in voxels below -856 HU (%)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2AC1C722-8466-E200-D4AB-FA567023FD1A}"/>
              </a:ext>
            </a:extLst>
          </p:cNvPr>
          <p:cNvSpPr txBox="1"/>
          <p:nvPr/>
        </p:nvSpPr>
        <p:spPr>
          <a:xfrm>
            <a:off x="4626680" y="4269846"/>
            <a:ext cx="45717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−40</a:t>
            </a: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E9E31268-47E2-29A3-E952-00716819F755}"/>
              </a:ext>
            </a:extLst>
          </p:cNvPr>
          <p:cNvSpPr txBox="1"/>
          <p:nvPr/>
        </p:nvSpPr>
        <p:spPr>
          <a:xfrm>
            <a:off x="4716448" y="2665109"/>
            <a:ext cx="36740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7F134C"/>
              </a:buClr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rPr>
              <a:t>40</a:t>
            </a:r>
          </a:p>
        </p:txBody>
      </p:sp>
      <p:grpSp>
        <p:nvGrpSpPr>
          <p:cNvPr id="261" name="Group 260">
            <a:extLst>
              <a:ext uri="{FF2B5EF4-FFF2-40B4-BE49-F238E27FC236}">
                <a16:creationId xmlns:a16="http://schemas.microsoft.com/office/drawing/2014/main" id="{0ED2509E-A020-5E92-5F17-F0228C11CFA7}"/>
              </a:ext>
            </a:extLst>
          </p:cNvPr>
          <p:cNvGrpSpPr/>
          <p:nvPr/>
        </p:nvGrpSpPr>
        <p:grpSpPr>
          <a:xfrm>
            <a:off x="5459594" y="2888754"/>
            <a:ext cx="1569000" cy="1896265"/>
            <a:chOff x="5342941" y="2658077"/>
            <a:chExt cx="1569000" cy="1896265"/>
          </a:xfrm>
          <a:solidFill>
            <a:schemeClr val="tx2"/>
          </a:solidFill>
        </p:grpSpPr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78CAA321-A469-CACE-0FB4-436AF2EEC7CC}"/>
                </a:ext>
              </a:extLst>
            </p:cNvPr>
            <p:cNvSpPr/>
            <p:nvPr/>
          </p:nvSpPr>
          <p:spPr>
            <a:xfrm>
              <a:off x="6588619" y="265807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90" name="Oval 189">
              <a:extLst>
                <a:ext uri="{FF2B5EF4-FFF2-40B4-BE49-F238E27FC236}">
                  <a16:creationId xmlns:a16="http://schemas.microsoft.com/office/drawing/2014/main" id="{18001CDA-84CC-43EF-915F-53F551C308C8}"/>
                </a:ext>
              </a:extLst>
            </p:cNvPr>
            <p:cNvSpPr/>
            <p:nvPr/>
          </p:nvSpPr>
          <p:spPr>
            <a:xfrm>
              <a:off x="6797204" y="290444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19E39D8A-B7E2-7A49-133D-C00B111A374B}"/>
                </a:ext>
              </a:extLst>
            </p:cNvPr>
            <p:cNvSpPr/>
            <p:nvPr/>
          </p:nvSpPr>
          <p:spPr>
            <a:xfrm>
              <a:off x="6820501" y="312156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F2FAE4E7-2553-8225-561C-39D361FF7EAC}"/>
                </a:ext>
              </a:extLst>
            </p:cNvPr>
            <p:cNvSpPr/>
            <p:nvPr/>
          </p:nvSpPr>
          <p:spPr>
            <a:xfrm>
              <a:off x="6655742" y="307181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93" name="Oval 192">
              <a:extLst>
                <a:ext uri="{FF2B5EF4-FFF2-40B4-BE49-F238E27FC236}">
                  <a16:creationId xmlns:a16="http://schemas.microsoft.com/office/drawing/2014/main" id="{8488419C-E76D-F26F-868C-63318D758E62}"/>
                </a:ext>
              </a:extLst>
            </p:cNvPr>
            <p:cNvSpPr/>
            <p:nvPr/>
          </p:nvSpPr>
          <p:spPr>
            <a:xfrm>
              <a:off x="6549071" y="285799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94" name="Oval 193">
              <a:extLst>
                <a:ext uri="{FF2B5EF4-FFF2-40B4-BE49-F238E27FC236}">
                  <a16:creationId xmlns:a16="http://schemas.microsoft.com/office/drawing/2014/main" id="{89C17824-B642-F904-723D-BE16714263A3}"/>
                </a:ext>
              </a:extLst>
            </p:cNvPr>
            <p:cNvSpPr/>
            <p:nvPr/>
          </p:nvSpPr>
          <p:spPr>
            <a:xfrm>
              <a:off x="6399377" y="285221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95" name="Oval 194">
              <a:extLst>
                <a:ext uri="{FF2B5EF4-FFF2-40B4-BE49-F238E27FC236}">
                  <a16:creationId xmlns:a16="http://schemas.microsoft.com/office/drawing/2014/main" id="{FB5C3486-2826-32CE-A55E-A17B794B1292}"/>
                </a:ext>
              </a:extLst>
            </p:cNvPr>
            <p:cNvSpPr/>
            <p:nvPr/>
          </p:nvSpPr>
          <p:spPr>
            <a:xfrm>
              <a:off x="6334844" y="280757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96" name="Oval 195">
              <a:extLst>
                <a:ext uri="{FF2B5EF4-FFF2-40B4-BE49-F238E27FC236}">
                  <a16:creationId xmlns:a16="http://schemas.microsoft.com/office/drawing/2014/main" id="{31916558-64D5-6C38-09BF-961A961C454A}"/>
                </a:ext>
              </a:extLst>
            </p:cNvPr>
            <p:cNvSpPr/>
            <p:nvPr/>
          </p:nvSpPr>
          <p:spPr>
            <a:xfrm>
              <a:off x="5734255" y="293465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1D52CF7D-4288-4BA9-5166-BEDF36CDD81C}"/>
                </a:ext>
              </a:extLst>
            </p:cNvPr>
            <p:cNvSpPr/>
            <p:nvPr/>
          </p:nvSpPr>
          <p:spPr>
            <a:xfrm>
              <a:off x="5589605" y="327901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98" name="Oval 197">
              <a:extLst>
                <a:ext uri="{FF2B5EF4-FFF2-40B4-BE49-F238E27FC236}">
                  <a16:creationId xmlns:a16="http://schemas.microsoft.com/office/drawing/2014/main" id="{F2DEA59C-D3E9-E587-DD2F-CC3825E64927}"/>
                </a:ext>
              </a:extLst>
            </p:cNvPr>
            <p:cNvSpPr/>
            <p:nvPr/>
          </p:nvSpPr>
          <p:spPr>
            <a:xfrm>
              <a:off x="5556450" y="333436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956F1A86-50E3-703F-B85C-1AE4F4B9AAB3}"/>
                </a:ext>
              </a:extLst>
            </p:cNvPr>
            <p:cNvSpPr/>
            <p:nvPr/>
          </p:nvSpPr>
          <p:spPr>
            <a:xfrm>
              <a:off x="5342941" y="350695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0" name="Oval 199">
              <a:extLst>
                <a:ext uri="{FF2B5EF4-FFF2-40B4-BE49-F238E27FC236}">
                  <a16:creationId xmlns:a16="http://schemas.microsoft.com/office/drawing/2014/main" id="{D640571B-EA61-5ABA-8FE8-4C25D9B2E6C1}"/>
                </a:ext>
              </a:extLst>
            </p:cNvPr>
            <p:cNvSpPr/>
            <p:nvPr/>
          </p:nvSpPr>
          <p:spPr>
            <a:xfrm>
              <a:off x="5434381" y="375730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1" name="Oval 200">
              <a:extLst>
                <a:ext uri="{FF2B5EF4-FFF2-40B4-BE49-F238E27FC236}">
                  <a16:creationId xmlns:a16="http://schemas.microsoft.com/office/drawing/2014/main" id="{045A7380-1B19-E3D9-28DD-86EFA950E6FF}"/>
                </a:ext>
              </a:extLst>
            </p:cNvPr>
            <p:cNvSpPr/>
            <p:nvPr/>
          </p:nvSpPr>
          <p:spPr>
            <a:xfrm>
              <a:off x="5941087" y="446290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FDB1A174-18BC-6950-A328-A0121FB37AC4}"/>
                </a:ext>
              </a:extLst>
            </p:cNvPr>
            <p:cNvSpPr/>
            <p:nvPr/>
          </p:nvSpPr>
          <p:spPr>
            <a:xfrm>
              <a:off x="6214594" y="417223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3" name="Oval 202">
              <a:extLst>
                <a:ext uri="{FF2B5EF4-FFF2-40B4-BE49-F238E27FC236}">
                  <a16:creationId xmlns:a16="http://schemas.microsoft.com/office/drawing/2014/main" id="{40460BF8-7C63-A0D0-8E4C-F62E77845D7B}"/>
                </a:ext>
              </a:extLst>
            </p:cNvPr>
            <p:cNvSpPr/>
            <p:nvPr/>
          </p:nvSpPr>
          <p:spPr>
            <a:xfrm>
              <a:off x="6543692" y="367291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4" name="Oval 203">
              <a:extLst>
                <a:ext uri="{FF2B5EF4-FFF2-40B4-BE49-F238E27FC236}">
                  <a16:creationId xmlns:a16="http://schemas.microsoft.com/office/drawing/2014/main" id="{30387E84-46C2-1A72-78E0-FF6E7D337935}"/>
                </a:ext>
              </a:extLst>
            </p:cNvPr>
            <p:cNvSpPr/>
            <p:nvPr/>
          </p:nvSpPr>
          <p:spPr>
            <a:xfrm>
              <a:off x="6680059" y="329822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5" name="Oval 204">
              <a:extLst>
                <a:ext uri="{FF2B5EF4-FFF2-40B4-BE49-F238E27FC236}">
                  <a16:creationId xmlns:a16="http://schemas.microsoft.com/office/drawing/2014/main" id="{96615BBF-2A7B-427B-EBA5-453D38B009C3}"/>
                </a:ext>
              </a:extLst>
            </p:cNvPr>
            <p:cNvSpPr/>
            <p:nvPr/>
          </p:nvSpPr>
          <p:spPr>
            <a:xfrm>
              <a:off x="6642052" y="327549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6" name="Oval 205">
              <a:extLst>
                <a:ext uri="{FF2B5EF4-FFF2-40B4-BE49-F238E27FC236}">
                  <a16:creationId xmlns:a16="http://schemas.microsoft.com/office/drawing/2014/main" id="{ECFD64EC-F1E3-ACEA-2FF4-761AC7B92A8B}"/>
                </a:ext>
              </a:extLst>
            </p:cNvPr>
            <p:cNvSpPr/>
            <p:nvPr/>
          </p:nvSpPr>
          <p:spPr>
            <a:xfrm>
              <a:off x="6550961" y="324348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53255F80-EF4C-FB9B-0FAB-A7CE41C10617}"/>
                </a:ext>
              </a:extLst>
            </p:cNvPr>
            <p:cNvSpPr/>
            <p:nvPr/>
          </p:nvSpPr>
          <p:spPr>
            <a:xfrm>
              <a:off x="6524097" y="320347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712B8470-051D-BBDF-1419-9809C03CCFCB}"/>
                </a:ext>
              </a:extLst>
            </p:cNvPr>
            <p:cNvSpPr/>
            <p:nvPr/>
          </p:nvSpPr>
          <p:spPr>
            <a:xfrm>
              <a:off x="6448513" y="315651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09" name="Oval 208">
              <a:extLst>
                <a:ext uri="{FF2B5EF4-FFF2-40B4-BE49-F238E27FC236}">
                  <a16:creationId xmlns:a16="http://schemas.microsoft.com/office/drawing/2014/main" id="{73414C68-8433-4284-EAA5-6E87C3EAEF38}"/>
                </a:ext>
              </a:extLst>
            </p:cNvPr>
            <p:cNvSpPr/>
            <p:nvPr/>
          </p:nvSpPr>
          <p:spPr>
            <a:xfrm>
              <a:off x="6413789" y="319025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6A46337B-4FA8-EB66-C0B8-8AACCA8CBEBD}"/>
                </a:ext>
              </a:extLst>
            </p:cNvPr>
            <p:cNvSpPr/>
            <p:nvPr/>
          </p:nvSpPr>
          <p:spPr>
            <a:xfrm>
              <a:off x="6281489" y="306287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1915242E-8320-BA8D-28FB-C20AD7E75A70}"/>
                </a:ext>
              </a:extLst>
            </p:cNvPr>
            <p:cNvSpPr/>
            <p:nvPr/>
          </p:nvSpPr>
          <p:spPr>
            <a:xfrm>
              <a:off x="6193999" y="296570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9F30B87D-FBAC-F447-FBC1-DCDA04767A9F}"/>
                </a:ext>
              </a:extLst>
            </p:cNvPr>
            <p:cNvSpPr/>
            <p:nvPr/>
          </p:nvSpPr>
          <p:spPr>
            <a:xfrm>
              <a:off x="6118696" y="303509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13" name="Oval 212">
              <a:extLst>
                <a:ext uri="{FF2B5EF4-FFF2-40B4-BE49-F238E27FC236}">
                  <a16:creationId xmlns:a16="http://schemas.microsoft.com/office/drawing/2014/main" id="{2F69D104-DB95-509F-08C8-FF38CD0CF6BB}"/>
                </a:ext>
              </a:extLst>
            </p:cNvPr>
            <p:cNvSpPr/>
            <p:nvPr/>
          </p:nvSpPr>
          <p:spPr>
            <a:xfrm>
              <a:off x="5979772" y="304929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37027782-864C-8B30-F002-5883BC8D2A57}"/>
                </a:ext>
              </a:extLst>
            </p:cNvPr>
            <p:cNvSpPr/>
            <p:nvPr/>
          </p:nvSpPr>
          <p:spPr>
            <a:xfrm>
              <a:off x="5955977" y="317522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9DB17F8D-4A3E-6DD1-FB86-335ACABF10BB}"/>
                </a:ext>
              </a:extLst>
            </p:cNvPr>
            <p:cNvSpPr/>
            <p:nvPr/>
          </p:nvSpPr>
          <p:spPr>
            <a:xfrm>
              <a:off x="5933111" y="320391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061C3BD3-28A8-E77C-0F06-A001AC4E30BA}"/>
                </a:ext>
              </a:extLst>
            </p:cNvPr>
            <p:cNvSpPr/>
            <p:nvPr/>
          </p:nvSpPr>
          <p:spPr>
            <a:xfrm>
              <a:off x="5837131" y="325823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0B16FA60-00DA-5281-E2BF-BCDB5E5F2F02}"/>
                </a:ext>
              </a:extLst>
            </p:cNvPr>
            <p:cNvSpPr/>
            <p:nvPr/>
          </p:nvSpPr>
          <p:spPr>
            <a:xfrm>
              <a:off x="5824115" y="334237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18" name="Oval 217">
              <a:extLst>
                <a:ext uri="{FF2B5EF4-FFF2-40B4-BE49-F238E27FC236}">
                  <a16:creationId xmlns:a16="http://schemas.microsoft.com/office/drawing/2014/main" id="{113BC4AC-B504-B2D3-4787-E24F36325C26}"/>
                </a:ext>
              </a:extLst>
            </p:cNvPr>
            <p:cNvSpPr/>
            <p:nvPr/>
          </p:nvSpPr>
          <p:spPr>
            <a:xfrm>
              <a:off x="5610606" y="348138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354A57A4-AE9E-5D7B-965C-EA4862015DAA}"/>
                </a:ext>
              </a:extLst>
            </p:cNvPr>
            <p:cNvSpPr/>
            <p:nvPr/>
          </p:nvSpPr>
          <p:spPr>
            <a:xfrm>
              <a:off x="5674231" y="352791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20" name="Oval 219">
              <a:extLst>
                <a:ext uri="{FF2B5EF4-FFF2-40B4-BE49-F238E27FC236}">
                  <a16:creationId xmlns:a16="http://schemas.microsoft.com/office/drawing/2014/main" id="{D6DE17D9-AD9B-3AAF-1324-D80AC154B000}"/>
                </a:ext>
              </a:extLst>
            </p:cNvPr>
            <p:cNvSpPr/>
            <p:nvPr/>
          </p:nvSpPr>
          <p:spPr>
            <a:xfrm>
              <a:off x="5882175" y="343765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21" name="Oval 220">
              <a:extLst>
                <a:ext uri="{FF2B5EF4-FFF2-40B4-BE49-F238E27FC236}">
                  <a16:creationId xmlns:a16="http://schemas.microsoft.com/office/drawing/2014/main" id="{6F069356-6EA9-8462-203E-529D83A24099}"/>
                </a:ext>
              </a:extLst>
            </p:cNvPr>
            <p:cNvSpPr/>
            <p:nvPr/>
          </p:nvSpPr>
          <p:spPr>
            <a:xfrm>
              <a:off x="5879579" y="351079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8E790F5F-2DD2-67F4-0841-5C45630AE1A9}"/>
                </a:ext>
              </a:extLst>
            </p:cNvPr>
            <p:cNvSpPr/>
            <p:nvPr/>
          </p:nvSpPr>
          <p:spPr>
            <a:xfrm>
              <a:off x="5936618" y="347238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23" name="Oval 222">
              <a:extLst>
                <a:ext uri="{FF2B5EF4-FFF2-40B4-BE49-F238E27FC236}">
                  <a16:creationId xmlns:a16="http://schemas.microsoft.com/office/drawing/2014/main" id="{D2116252-D176-A4FF-CA8C-DABAA4B80D5D}"/>
                </a:ext>
              </a:extLst>
            </p:cNvPr>
            <p:cNvSpPr/>
            <p:nvPr/>
          </p:nvSpPr>
          <p:spPr>
            <a:xfrm>
              <a:off x="6013060" y="351079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24" name="Oval 223">
              <a:extLst>
                <a:ext uri="{FF2B5EF4-FFF2-40B4-BE49-F238E27FC236}">
                  <a16:creationId xmlns:a16="http://schemas.microsoft.com/office/drawing/2014/main" id="{F56BC191-DDDC-FB8D-7859-ABCBBDBB6FE8}"/>
                </a:ext>
              </a:extLst>
            </p:cNvPr>
            <p:cNvSpPr/>
            <p:nvPr/>
          </p:nvSpPr>
          <p:spPr>
            <a:xfrm>
              <a:off x="6153752" y="345576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DE258177-174C-42EA-FB62-3C0562A9818A}"/>
                </a:ext>
              </a:extLst>
            </p:cNvPr>
            <p:cNvSpPr/>
            <p:nvPr/>
          </p:nvSpPr>
          <p:spPr>
            <a:xfrm>
              <a:off x="6108032" y="349309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26" name="Oval 225">
              <a:extLst>
                <a:ext uri="{FF2B5EF4-FFF2-40B4-BE49-F238E27FC236}">
                  <a16:creationId xmlns:a16="http://schemas.microsoft.com/office/drawing/2014/main" id="{40709F87-0B8D-3F7A-B451-E51BECEEDC4C}"/>
                </a:ext>
              </a:extLst>
            </p:cNvPr>
            <p:cNvSpPr/>
            <p:nvPr/>
          </p:nvSpPr>
          <p:spPr>
            <a:xfrm>
              <a:off x="6151148" y="352324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68B847ED-2F75-6E20-EF75-25EF96C9FC1E}"/>
                </a:ext>
              </a:extLst>
            </p:cNvPr>
            <p:cNvSpPr/>
            <p:nvPr/>
          </p:nvSpPr>
          <p:spPr>
            <a:xfrm>
              <a:off x="5955977" y="376423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28" name="Oval 227">
              <a:extLst>
                <a:ext uri="{FF2B5EF4-FFF2-40B4-BE49-F238E27FC236}">
                  <a16:creationId xmlns:a16="http://schemas.microsoft.com/office/drawing/2014/main" id="{483F1D95-B3DC-863C-FCB2-2F47A31E3806}"/>
                </a:ext>
              </a:extLst>
            </p:cNvPr>
            <p:cNvSpPr/>
            <p:nvPr/>
          </p:nvSpPr>
          <p:spPr>
            <a:xfrm>
              <a:off x="6185970" y="371763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6B827069-BE6A-F0CA-E5A2-D50E00ACCE75}"/>
                </a:ext>
              </a:extLst>
            </p:cNvPr>
            <p:cNvSpPr/>
            <p:nvPr/>
          </p:nvSpPr>
          <p:spPr>
            <a:xfrm>
              <a:off x="6288916" y="372555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30" name="Oval 229">
              <a:extLst>
                <a:ext uri="{FF2B5EF4-FFF2-40B4-BE49-F238E27FC236}">
                  <a16:creationId xmlns:a16="http://schemas.microsoft.com/office/drawing/2014/main" id="{1AC65692-2D99-D88B-CF27-F912DDB8F558}"/>
                </a:ext>
              </a:extLst>
            </p:cNvPr>
            <p:cNvSpPr/>
            <p:nvPr/>
          </p:nvSpPr>
          <p:spPr>
            <a:xfrm>
              <a:off x="6356339" y="347065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31" name="Oval 230">
              <a:extLst>
                <a:ext uri="{FF2B5EF4-FFF2-40B4-BE49-F238E27FC236}">
                  <a16:creationId xmlns:a16="http://schemas.microsoft.com/office/drawing/2014/main" id="{3B236E9A-B8D0-BA96-DA80-ABAB798EB744}"/>
                </a:ext>
              </a:extLst>
            </p:cNvPr>
            <p:cNvSpPr/>
            <p:nvPr/>
          </p:nvSpPr>
          <p:spPr>
            <a:xfrm>
              <a:off x="6583075" y="336815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225A96DC-BAE2-2CFE-A4EA-862D286D18E8}"/>
                </a:ext>
              </a:extLst>
            </p:cNvPr>
            <p:cNvSpPr/>
            <p:nvPr/>
          </p:nvSpPr>
          <p:spPr>
            <a:xfrm>
              <a:off x="6557017" y="333889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5D90674E-BB12-9CA6-10D1-2C2CF9730820}"/>
                </a:ext>
              </a:extLst>
            </p:cNvPr>
            <p:cNvSpPr/>
            <p:nvPr/>
          </p:nvSpPr>
          <p:spPr>
            <a:xfrm>
              <a:off x="6489459" y="335137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34" name="Oval 233">
              <a:extLst>
                <a:ext uri="{FF2B5EF4-FFF2-40B4-BE49-F238E27FC236}">
                  <a16:creationId xmlns:a16="http://schemas.microsoft.com/office/drawing/2014/main" id="{3510BFAF-D31D-747C-4779-D1E6988B7A94}"/>
                </a:ext>
              </a:extLst>
            </p:cNvPr>
            <p:cNvSpPr/>
            <p:nvPr/>
          </p:nvSpPr>
          <p:spPr>
            <a:xfrm>
              <a:off x="6515003" y="338661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B2D049CD-5321-7741-6D8F-5754A49352EE}"/>
                </a:ext>
              </a:extLst>
            </p:cNvPr>
            <p:cNvSpPr/>
            <p:nvPr/>
          </p:nvSpPr>
          <p:spPr>
            <a:xfrm>
              <a:off x="6480170" y="342408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36" name="Oval 235">
              <a:extLst>
                <a:ext uri="{FF2B5EF4-FFF2-40B4-BE49-F238E27FC236}">
                  <a16:creationId xmlns:a16="http://schemas.microsoft.com/office/drawing/2014/main" id="{C99637FB-E969-9E36-8757-2DDDF695A714}"/>
                </a:ext>
              </a:extLst>
            </p:cNvPr>
            <p:cNvSpPr/>
            <p:nvPr/>
          </p:nvSpPr>
          <p:spPr>
            <a:xfrm>
              <a:off x="6454732" y="331049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37" name="Oval 236">
              <a:extLst>
                <a:ext uri="{FF2B5EF4-FFF2-40B4-BE49-F238E27FC236}">
                  <a16:creationId xmlns:a16="http://schemas.microsoft.com/office/drawing/2014/main" id="{DD7934A7-44A6-8C2C-38D6-82D38FE098A3}"/>
                </a:ext>
              </a:extLst>
            </p:cNvPr>
            <p:cNvSpPr/>
            <p:nvPr/>
          </p:nvSpPr>
          <p:spPr>
            <a:xfrm>
              <a:off x="6423004" y="3303065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38" name="Oval 237">
              <a:extLst>
                <a:ext uri="{FF2B5EF4-FFF2-40B4-BE49-F238E27FC236}">
                  <a16:creationId xmlns:a16="http://schemas.microsoft.com/office/drawing/2014/main" id="{FA9EB00E-6055-1F89-57DE-D7F7A70DF04A}"/>
                </a:ext>
              </a:extLst>
            </p:cNvPr>
            <p:cNvSpPr/>
            <p:nvPr/>
          </p:nvSpPr>
          <p:spPr>
            <a:xfrm>
              <a:off x="6402207" y="329990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D970D827-5C60-6EE6-67F0-0B21639BB0D9}"/>
                </a:ext>
              </a:extLst>
            </p:cNvPr>
            <p:cNvSpPr/>
            <p:nvPr/>
          </p:nvSpPr>
          <p:spPr>
            <a:xfrm>
              <a:off x="6349276" y="338461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40" name="Oval 239">
              <a:extLst>
                <a:ext uri="{FF2B5EF4-FFF2-40B4-BE49-F238E27FC236}">
                  <a16:creationId xmlns:a16="http://schemas.microsoft.com/office/drawing/2014/main" id="{41055A1F-300F-6A55-7866-3FF0F3DE9013}"/>
                </a:ext>
              </a:extLst>
            </p:cNvPr>
            <p:cNvSpPr/>
            <p:nvPr/>
          </p:nvSpPr>
          <p:spPr>
            <a:xfrm>
              <a:off x="6320616" y="336699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72734BD7-B4F4-B689-33BE-76F7C295F663}"/>
                </a:ext>
              </a:extLst>
            </p:cNvPr>
            <p:cNvSpPr/>
            <p:nvPr/>
          </p:nvSpPr>
          <p:spPr>
            <a:xfrm>
              <a:off x="6182956" y="340778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42" name="Oval 241">
              <a:extLst>
                <a:ext uri="{FF2B5EF4-FFF2-40B4-BE49-F238E27FC236}">
                  <a16:creationId xmlns:a16="http://schemas.microsoft.com/office/drawing/2014/main" id="{8D5038E7-6DD6-9586-8ED9-4962C517F76B}"/>
                </a:ext>
              </a:extLst>
            </p:cNvPr>
            <p:cNvSpPr/>
            <p:nvPr/>
          </p:nvSpPr>
          <p:spPr>
            <a:xfrm>
              <a:off x="6208379" y="337277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43" name="Oval 242">
              <a:extLst>
                <a:ext uri="{FF2B5EF4-FFF2-40B4-BE49-F238E27FC236}">
                  <a16:creationId xmlns:a16="http://schemas.microsoft.com/office/drawing/2014/main" id="{B98116EA-82D1-E8A3-3718-618471659DE3}"/>
                </a:ext>
              </a:extLst>
            </p:cNvPr>
            <p:cNvSpPr/>
            <p:nvPr/>
          </p:nvSpPr>
          <p:spPr>
            <a:xfrm>
              <a:off x="6230978" y="334089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44" name="Oval 243">
              <a:extLst>
                <a:ext uri="{FF2B5EF4-FFF2-40B4-BE49-F238E27FC236}">
                  <a16:creationId xmlns:a16="http://schemas.microsoft.com/office/drawing/2014/main" id="{785057D3-5E44-1DD3-40DF-EC9235FB6C75}"/>
                </a:ext>
              </a:extLst>
            </p:cNvPr>
            <p:cNvSpPr/>
            <p:nvPr/>
          </p:nvSpPr>
          <p:spPr>
            <a:xfrm>
              <a:off x="6238896" y="328312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73EDDBDB-0D25-2514-445A-D1262F1A43CF}"/>
                </a:ext>
              </a:extLst>
            </p:cNvPr>
            <p:cNvSpPr/>
            <p:nvPr/>
          </p:nvSpPr>
          <p:spPr>
            <a:xfrm>
              <a:off x="6221617" y="327165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46" name="Oval 245">
              <a:extLst>
                <a:ext uri="{FF2B5EF4-FFF2-40B4-BE49-F238E27FC236}">
                  <a16:creationId xmlns:a16="http://schemas.microsoft.com/office/drawing/2014/main" id="{56BA0A3A-450B-0E06-ADD9-D3FB20F5B16E}"/>
                </a:ext>
              </a:extLst>
            </p:cNvPr>
            <p:cNvSpPr/>
            <p:nvPr/>
          </p:nvSpPr>
          <p:spPr>
            <a:xfrm>
              <a:off x="6189217" y="324439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AB485ACA-B57C-0969-E045-49BBF62E5824}"/>
                </a:ext>
              </a:extLst>
            </p:cNvPr>
            <p:cNvSpPr/>
            <p:nvPr/>
          </p:nvSpPr>
          <p:spPr>
            <a:xfrm>
              <a:off x="6174422" y="322057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73ECA814-A00D-3662-DB28-49587B1FF6CA}"/>
                </a:ext>
              </a:extLst>
            </p:cNvPr>
            <p:cNvSpPr/>
            <p:nvPr/>
          </p:nvSpPr>
          <p:spPr>
            <a:xfrm>
              <a:off x="6165061" y="320201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B2ED0937-A47A-4CC0-23BF-C7CD4DC8CFD0}"/>
                </a:ext>
              </a:extLst>
            </p:cNvPr>
            <p:cNvSpPr/>
            <p:nvPr/>
          </p:nvSpPr>
          <p:spPr>
            <a:xfrm>
              <a:off x="6123724" y="324365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50" name="Oval 249">
              <a:extLst>
                <a:ext uri="{FF2B5EF4-FFF2-40B4-BE49-F238E27FC236}">
                  <a16:creationId xmlns:a16="http://schemas.microsoft.com/office/drawing/2014/main" id="{C1F3679E-D923-0CEF-C607-05917FCFA722}"/>
                </a:ext>
              </a:extLst>
            </p:cNvPr>
            <p:cNvSpPr/>
            <p:nvPr/>
          </p:nvSpPr>
          <p:spPr>
            <a:xfrm>
              <a:off x="6071287" y="3267426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A048C21B-889E-23F1-B349-EE72F8C69B4B}"/>
                </a:ext>
              </a:extLst>
            </p:cNvPr>
            <p:cNvSpPr/>
            <p:nvPr/>
          </p:nvSpPr>
          <p:spPr>
            <a:xfrm>
              <a:off x="6088686" y="331121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AF9A3DC7-AE5E-A6A2-6DAA-1C7EC70DD1D6}"/>
                </a:ext>
              </a:extLst>
            </p:cNvPr>
            <p:cNvSpPr/>
            <p:nvPr/>
          </p:nvSpPr>
          <p:spPr>
            <a:xfrm>
              <a:off x="6139253" y="330138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A48645BF-49FF-72F7-0C1D-93AC6E692361}"/>
                </a:ext>
              </a:extLst>
            </p:cNvPr>
            <p:cNvSpPr/>
            <p:nvPr/>
          </p:nvSpPr>
          <p:spPr>
            <a:xfrm>
              <a:off x="6161470" y="3317258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54" name="Oval 253">
              <a:extLst>
                <a:ext uri="{FF2B5EF4-FFF2-40B4-BE49-F238E27FC236}">
                  <a16:creationId xmlns:a16="http://schemas.microsoft.com/office/drawing/2014/main" id="{301CD481-042B-1A3A-779F-8CAFC189BBE1}"/>
                </a:ext>
              </a:extLst>
            </p:cNvPr>
            <p:cNvSpPr/>
            <p:nvPr/>
          </p:nvSpPr>
          <p:spPr>
            <a:xfrm>
              <a:off x="6140733" y="3379450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55" name="Oval 254">
              <a:extLst>
                <a:ext uri="{FF2B5EF4-FFF2-40B4-BE49-F238E27FC236}">
                  <a16:creationId xmlns:a16="http://schemas.microsoft.com/office/drawing/2014/main" id="{18858A2D-4FEE-1ADF-4747-18E5EB196107}"/>
                </a:ext>
              </a:extLst>
            </p:cNvPr>
            <p:cNvSpPr/>
            <p:nvPr/>
          </p:nvSpPr>
          <p:spPr>
            <a:xfrm>
              <a:off x="6003073" y="3345944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56" name="Oval 255">
              <a:extLst>
                <a:ext uri="{FF2B5EF4-FFF2-40B4-BE49-F238E27FC236}">
                  <a16:creationId xmlns:a16="http://schemas.microsoft.com/office/drawing/2014/main" id="{20E90DC1-80EA-EF18-C75C-AA796868E557}"/>
                </a:ext>
              </a:extLst>
            </p:cNvPr>
            <p:cNvSpPr/>
            <p:nvPr/>
          </p:nvSpPr>
          <p:spPr>
            <a:xfrm>
              <a:off x="5922933" y="3300512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372441B4-5D68-8847-6610-A3D059135158}"/>
                </a:ext>
              </a:extLst>
            </p:cNvPr>
            <p:cNvSpPr/>
            <p:nvPr/>
          </p:nvSpPr>
          <p:spPr>
            <a:xfrm>
              <a:off x="6163534" y="3112311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78A6D2A5-FC81-4B14-D119-605D88474135}"/>
                </a:ext>
              </a:extLst>
            </p:cNvPr>
            <p:cNvSpPr/>
            <p:nvPr/>
          </p:nvSpPr>
          <p:spPr>
            <a:xfrm>
              <a:off x="6234059" y="3168467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59" name="Oval 258">
              <a:extLst>
                <a:ext uri="{FF2B5EF4-FFF2-40B4-BE49-F238E27FC236}">
                  <a16:creationId xmlns:a16="http://schemas.microsoft.com/office/drawing/2014/main" id="{52E6AA15-93B8-36DF-6866-ACB9FFA0327C}"/>
                </a:ext>
              </a:extLst>
            </p:cNvPr>
            <p:cNvSpPr/>
            <p:nvPr/>
          </p:nvSpPr>
          <p:spPr>
            <a:xfrm>
              <a:off x="6277367" y="3194749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A70E36B0-AD1D-0AB8-E30E-C547DA5593F3}"/>
                </a:ext>
              </a:extLst>
            </p:cNvPr>
            <p:cNvSpPr/>
            <p:nvPr/>
          </p:nvSpPr>
          <p:spPr>
            <a:xfrm>
              <a:off x="6314480" y="3232193"/>
              <a:ext cx="91440" cy="914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Calibri Light" panose="020F0302020204030204" pitchFamily="34" charset="0"/>
              </a:endParaRPr>
            </a:p>
          </p:txBody>
        </p:sp>
      </p:grp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00752CA9-AB8E-B9C3-9B1F-395A0548DA59}"/>
              </a:ext>
            </a:extLst>
          </p:cNvPr>
          <p:cNvSpPr/>
          <p:nvPr/>
        </p:nvSpPr>
        <p:spPr>
          <a:xfrm>
            <a:off x="5507637" y="3411199"/>
            <a:ext cx="1478943" cy="389614"/>
          </a:xfrm>
          <a:custGeom>
            <a:avLst/>
            <a:gdLst>
              <a:gd name="connsiteX0" fmla="*/ 0 w 1478943"/>
              <a:gd name="connsiteY0" fmla="*/ 389614 h 389614"/>
              <a:gd name="connsiteX1" fmla="*/ 1478943 w 1478943"/>
              <a:gd name="connsiteY1" fmla="*/ 0 h 389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478943" h="389614">
                <a:moveTo>
                  <a:pt x="0" y="389614"/>
                </a:moveTo>
                <a:lnTo>
                  <a:pt x="1478943" y="0"/>
                </a:lnTo>
              </a:path>
            </a:pathLst>
          </a:custGeom>
          <a:noFill/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Calibri Light" panose="020F0302020204030204" pitchFamily="34" charset="0"/>
            </a:endParaRPr>
          </a:p>
        </p:txBody>
      </p:sp>
      <p:cxnSp>
        <p:nvCxnSpPr>
          <p:cNvPr id="262" name="Straight Connector 261">
            <a:extLst>
              <a:ext uri="{FF2B5EF4-FFF2-40B4-BE49-F238E27FC236}">
                <a16:creationId xmlns:a16="http://schemas.microsoft.com/office/drawing/2014/main" id="{280F5FF7-0F17-96B3-C700-F8C2D38B0E8F}"/>
              </a:ext>
            </a:extLst>
          </p:cNvPr>
          <p:cNvCxnSpPr>
            <a:cxnSpLocks/>
          </p:cNvCxnSpPr>
          <p:nvPr/>
        </p:nvCxnSpPr>
        <p:spPr>
          <a:xfrm>
            <a:off x="5123971" y="3597192"/>
            <a:ext cx="2387823" cy="0"/>
          </a:xfrm>
          <a:prstGeom prst="line">
            <a:avLst/>
          </a:prstGeom>
          <a:ln w="12700">
            <a:solidFill>
              <a:schemeClr val="tx1"/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Rectangle 3">
            <a:extLst>
              <a:ext uri="{FF2B5EF4-FFF2-40B4-BE49-F238E27FC236}">
                <a16:creationId xmlns:a16="http://schemas.microsoft.com/office/drawing/2014/main" id="{E47C754A-165A-44F0-3B95-299956CBC551}"/>
              </a:ext>
            </a:extLst>
          </p:cNvPr>
          <p:cNvSpPr/>
          <p:nvPr/>
        </p:nvSpPr>
        <p:spPr>
          <a:xfrm>
            <a:off x="8041138" y="1395869"/>
            <a:ext cx="3600000" cy="494445"/>
          </a:xfrm>
          <a:prstGeom prst="rect">
            <a:avLst/>
          </a:prstGeom>
          <a:solidFill>
            <a:schemeClr val="accent4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Blood eosinophils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3AF4262-C733-4520-F3F9-CEF801CB0F7E}"/>
              </a:ext>
            </a:extLst>
          </p:cNvPr>
          <p:cNvSpPr/>
          <p:nvPr/>
        </p:nvSpPr>
        <p:spPr>
          <a:xfrm>
            <a:off x="8041138" y="1896981"/>
            <a:ext cx="3600000" cy="3752652"/>
          </a:xfrm>
          <a:prstGeom prst="rect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BE43F5BB-D564-A5AB-63AE-32C4CE249CF0}"/>
              </a:ext>
            </a:extLst>
          </p:cNvPr>
          <p:cNvSpPr/>
          <p:nvPr/>
        </p:nvSpPr>
        <p:spPr>
          <a:xfrm>
            <a:off x="4296000" y="1395869"/>
            <a:ext cx="3600000" cy="494445"/>
          </a:xfrm>
          <a:prstGeom prst="rect">
            <a:avLst/>
          </a:prstGeom>
          <a:solidFill>
            <a:schemeClr val="accent4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Air trapping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A8E3406-8F5A-2AE8-0A76-ED696BFB2888}"/>
              </a:ext>
            </a:extLst>
          </p:cNvPr>
          <p:cNvSpPr/>
          <p:nvPr/>
        </p:nvSpPr>
        <p:spPr>
          <a:xfrm>
            <a:off x="4296000" y="1896981"/>
            <a:ext cx="3600000" cy="3752652"/>
          </a:xfrm>
          <a:prstGeom prst="rect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68222623-B8FC-0CF3-56AA-8DBD1CED61DE}"/>
              </a:ext>
            </a:extLst>
          </p:cNvPr>
          <p:cNvSpPr/>
          <p:nvPr/>
        </p:nvSpPr>
        <p:spPr>
          <a:xfrm>
            <a:off x="550863" y="1395869"/>
            <a:ext cx="3600000" cy="494445"/>
          </a:xfrm>
          <a:prstGeom prst="rect">
            <a:avLst/>
          </a:prstGeom>
          <a:solidFill>
            <a:schemeClr val="accent4"/>
          </a:solidFill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FEV</a:t>
            </a:r>
            <a:r>
              <a:rPr kumimoji="0" lang="en-GB" sz="1800" b="0" i="0" u="none" strike="noStrike" kern="1200" cap="none" spc="0" normalizeH="0" baseline="-2500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37D61F36-9081-633D-F87E-3AB490BA011A}"/>
              </a:ext>
            </a:extLst>
          </p:cNvPr>
          <p:cNvSpPr/>
          <p:nvPr/>
        </p:nvSpPr>
        <p:spPr>
          <a:xfrm>
            <a:off x="550863" y="1896981"/>
            <a:ext cx="3600000" cy="3752652"/>
          </a:xfrm>
          <a:prstGeom prst="rect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GB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01764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014D427-3377-41DD-A3A8-35FCFBF598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ctr"/>
          <a:lstStyle/>
          <a:p>
            <a:r>
              <a:rPr lang="en-GB" sz="2400" dirty="0"/>
              <a:t>Mucus plugging may be mediated by release of the epithelial cytokines, IL-33, TSLP and IL-25, from the airway epithelium</a:t>
            </a:r>
            <a:endParaRPr lang="en-US" sz="2400" dirty="0"/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4D380925-2410-4CF8-913D-0378CD7A749F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US" dirty="0"/>
              <a:t>Mechanisms underlying non-eosinophilic inflammation in asthma and the relevance of TSLP in its potential effects on macrophages both require further elucidation. The information presented​</a:t>
            </a:r>
          </a:p>
          <a:p>
            <a:r>
              <a:rPr lang="en-US" dirty="0"/>
              <a:t>in this image has been simplified for illustration purposes only and does not imply clinical benefit or relevance​</a:t>
            </a:r>
          </a:p>
          <a:p>
            <a:r>
              <a:rPr lang="en-US" dirty="0"/>
              <a:t>Figure adapted from </a:t>
            </a:r>
            <a:r>
              <a:rPr lang="en-US" dirty="0" err="1"/>
              <a:t>Porsbjerg</a:t>
            </a:r>
            <a:r>
              <a:rPr lang="en-US" dirty="0"/>
              <a:t> CM, et al. </a:t>
            </a:r>
            <a:r>
              <a:rPr lang="en-US" dirty="0" err="1"/>
              <a:t>Eur</a:t>
            </a:r>
            <a:r>
              <a:rPr lang="en-US" dirty="0"/>
              <a:t> Respir J 2020;56:2000260 and Gauvreau GM, et al. Expert </a:t>
            </a:r>
            <a:r>
              <a:rPr lang="en-US" dirty="0" err="1"/>
              <a:t>Opin</a:t>
            </a:r>
            <a:r>
              <a:rPr lang="en-US" dirty="0"/>
              <a:t> </a:t>
            </a:r>
            <a:r>
              <a:rPr lang="en-US" dirty="0" err="1"/>
              <a:t>Ther</a:t>
            </a:r>
            <a:r>
              <a:rPr lang="en-US" dirty="0"/>
              <a:t> Targets 2020;24:777–792, which was based on </a:t>
            </a:r>
            <a:r>
              <a:rPr lang="en-US" dirty="0" err="1"/>
              <a:t>Brusselle</a:t>
            </a:r>
            <a:r>
              <a:rPr lang="en-US" dirty="0"/>
              <a:t> G, </a:t>
            </a:r>
            <a:r>
              <a:rPr lang="en-US" dirty="0" err="1"/>
              <a:t>Bracke</a:t>
            </a:r>
            <a:r>
              <a:rPr lang="en-US" dirty="0"/>
              <a:t> K. Ann Am </a:t>
            </a:r>
            <a:r>
              <a:rPr lang="en-US" dirty="0" err="1"/>
              <a:t>Thorac</a:t>
            </a:r>
            <a:r>
              <a:rPr lang="en-US" dirty="0"/>
              <a:t> Soc 2014;11(Suppl. 5):S322–S328, </a:t>
            </a:r>
            <a:r>
              <a:rPr lang="en-US" dirty="0" err="1"/>
              <a:t>Brusselle</a:t>
            </a:r>
            <a:r>
              <a:rPr lang="en-US" dirty="0"/>
              <a:t> GG, et al. Nat Med 2013;19:977–979, and Lambrecht BN, Hammad H. Nat Immunol 2015;16:45–56​</a:t>
            </a:r>
          </a:p>
          <a:p>
            <a:r>
              <a:rPr lang="en-US" dirty="0" err="1"/>
              <a:t>IgE</a:t>
            </a:r>
            <a:r>
              <a:rPr lang="en-US" dirty="0"/>
              <a:t>, immunoglobulin E; IL, interleukin; ILC2, type 2 innate lymphoid cell; T2, type 2; Th, T helper; TSLP, thymic stromal lymphopoietin​</a:t>
            </a:r>
          </a:p>
          <a:p>
            <a:r>
              <a:rPr lang="en-US" dirty="0"/>
              <a:t>1. Gauvreau GM, et al. Expert </a:t>
            </a:r>
            <a:r>
              <a:rPr lang="en-US" dirty="0" err="1"/>
              <a:t>Opin</a:t>
            </a:r>
            <a:r>
              <a:rPr lang="en-US" dirty="0"/>
              <a:t> </a:t>
            </a:r>
            <a:r>
              <a:rPr lang="en-US" dirty="0" err="1"/>
              <a:t>Ther</a:t>
            </a:r>
            <a:r>
              <a:rPr lang="en-US" dirty="0"/>
              <a:t> Targets 2020;24:777–792; 2. </a:t>
            </a:r>
            <a:r>
              <a:rPr lang="en-US" dirty="0" err="1"/>
              <a:t>Porsbjerg</a:t>
            </a:r>
            <a:r>
              <a:rPr lang="en-US" dirty="0"/>
              <a:t> CM, et al. </a:t>
            </a:r>
            <a:r>
              <a:rPr lang="en-US" dirty="0" err="1"/>
              <a:t>Eur</a:t>
            </a:r>
            <a:r>
              <a:rPr lang="en-US" dirty="0"/>
              <a:t> Respir J 2020;56:2000260; 3. Roan F, et al. J Clin Invest 2019;129:1441–1451; 4. </a:t>
            </a:r>
            <a:r>
              <a:rPr lang="en-US" dirty="0" err="1"/>
              <a:t>Varricchi</a:t>
            </a:r>
            <a:r>
              <a:rPr lang="en-US" dirty="0"/>
              <a:t> G, et al. Front Immunol 2018;9:1595; 5. Altman MC, et al. J Clin Invest 2019;129:4979–4991; 6. </a:t>
            </a:r>
            <a:r>
              <a:rPr lang="en-US" dirty="0" err="1"/>
              <a:t>Allakhverdi</a:t>
            </a:r>
            <a:r>
              <a:rPr lang="en-US" dirty="0"/>
              <a:t> Z, et al. J Exp Med 2007;204:253–258; 7. Kato A, et al. J Immunol 2007;179:1080–1087; 8. </a:t>
            </a:r>
            <a:r>
              <a:rPr lang="en-US" dirty="0" err="1"/>
              <a:t>Kouzaki</a:t>
            </a:r>
            <a:r>
              <a:rPr lang="en-US" dirty="0"/>
              <a:t> H, et al. J Immunol 2009;183:1427–1434; 9. Lee H-C, Ziegler SF. Proc Natl </a:t>
            </a:r>
            <a:r>
              <a:rPr lang="en-US" dirty="0" err="1"/>
              <a:t>Acad</a:t>
            </a:r>
            <a:r>
              <a:rPr lang="en-US" dirty="0"/>
              <a:t> Sci U S A 2007;104:914–919; 10. </a:t>
            </a:r>
            <a:r>
              <a:rPr lang="en-US" dirty="0" err="1"/>
              <a:t>Semlali</a:t>
            </a:r>
            <a:r>
              <a:rPr lang="en-US" dirty="0"/>
              <a:t> A, et al. J Allergy Clin Immunol 2010;125:844–850; 11. </a:t>
            </a:r>
            <a:r>
              <a:rPr lang="en-US" dirty="0" err="1"/>
              <a:t>Brightling</a:t>
            </a:r>
            <a:r>
              <a:rPr lang="en-US" dirty="0"/>
              <a:t> CE, et al. N </a:t>
            </a:r>
            <a:r>
              <a:rPr lang="en-US" dirty="0" err="1"/>
              <a:t>Engl</a:t>
            </a:r>
            <a:r>
              <a:rPr lang="en-US" dirty="0"/>
              <a:t> J Med 2021;385:1669–1679​</a:t>
            </a:r>
            <a:r>
              <a:rPr lang="en-US" dirty="0" err="1"/>
              <a:t>IgE</a:t>
            </a:r>
            <a:r>
              <a:rPr lang="en-US" dirty="0"/>
              <a:t>, </a:t>
            </a:r>
            <a:r>
              <a:rPr lang="en-US" dirty="0" err="1"/>
              <a:t>immunoglobuln</a:t>
            </a:r>
            <a:r>
              <a:rPr lang="en-US" dirty="0"/>
              <a:t> E; IL, interleukin; ILC2, type 2 innate lymphoid cell; T2, type 2; Th, T helper; </a:t>
            </a:r>
            <a:r>
              <a:rPr lang="en-US" dirty="0">
                <a:sym typeface="Wingdings" panose="05000000000000000000" pitchFamily="2" charset="2"/>
              </a:rPr>
              <a:t>TSLP, thymic stromal lymphopoietin</a:t>
            </a:r>
            <a:endParaRPr lang="en-US" dirty="0"/>
          </a:p>
        </p:txBody>
      </p:sp>
      <p:sp>
        <p:nvSpPr>
          <p:cNvPr id="2464" name="Slide Number Placeholder 2">
            <a:extLst>
              <a:ext uri="{FF2B5EF4-FFF2-40B4-BE49-F238E27FC236}">
                <a16:creationId xmlns:a16="http://schemas.microsoft.com/office/drawing/2014/main" id="{74DB2431-CFDA-4B33-89FE-BF030E8C23F5}"/>
              </a:ext>
            </a:extLst>
          </p:cNvPr>
          <p:cNvSpPr>
            <a:spLocks noGrp="1"/>
          </p:cNvSpPr>
          <p:nvPr>
            <p:ph type="sldNum" sz="quarter" idx="4294967295"/>
          </p:nvPr>
        </p:nvSpPr>
        <p:spPr>
          <a:xfrm>
            <a:off x="11760200" y="6332538"/>
            <a:ext cx="431800" cy="222250"/>
          </a:xfrm>
        </p:spPr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00" b="1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11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4E4E47A-981C-5014-BD41-A909A732BF4F}"/>
              </a:ext>
            </a:extLst>
          </p:cNvPr>
          <p:cNvGrpSpPr/>
          <p:nvPr/>
        </p:nvGrpSpPr>
        <p:grpSpPr>
          <a:xfrm>
            <a:off x="850301" y="1206954"/>
            <a:ext cx="10491398" cy="4212771"/>
            <a:chOff x="2140032" y="1364255"/>
            <a:chExt cx="9501106" cy="4725988"/>
          </a:xfrm>
        </p:grpSpPr>
        <p:grpSp>
          <p:nvGrpSpPr>
            <p:cNvPr id="5661" name="Group 5660">
              <a:extLst>
                <a:ext uri="{FF2B5EF4-FFF2-40B4-BE49-F238E27FC236}">
                  <a16:creationId xmlns:a16="http://schemas.microsoft.com/office/drawing/2014/main" id="{DA326DF5-A905-A1C7-2686-C8646BEC2C4E}"/>
                </a:ext>
              </a:extLst>
            </p:cNvPr>
            <p:cNvGrpSpPr/>
            <p:nvPr/>
          </p:nvGrpSpPr>
          <p:grpSpPr>
            <a:xfrm>
              <a:off x="2140032" y="1364255"/>
              <a:ext cx="9501106" cy="4725988"/>
              <a:chOff x="2006876" y="1198492"/>
              <a:chExt cx="8477503" cy="4016695"/>
            </a:xfrm>
          </p:grpSpPr>
          <p:pic>
            <p:nvPicPr>
              <p:cNvPr id="5662" name="Picture 5661" descr="A picture containing text, computer, night sky&#10;&#10;Description automatically generated">
                <a:extLst>
                  <a:ext uri="{FF2B5EF4-FFF2-40B4-BE49-F238E27FC236}">
                    <a16:creationId xmlns:a16="http://schemas.microsoft.com/office/drawing/2014/main" id="{11A2ED43-84DC-2CF2-8D2E-38EFB8E0AAC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06876" y="2001975"/>
                <a:ext cx="8094760" cy="2644453"/>
              </a:xfrm>
              <a:prstGeom prst="rect">
                <a:avLst/>
              </a:prstGeom>
            </p:spPr>
          </p:pic>
          <p:pic>
            <p:nvPicPr>
              <p:cNvPr id="5663" name="Picture 5662">
                <a:extLst>
                  <a:ext uri="{FF2B5EF4-FFF2-40B4-BE49-F238E27FC236}">
                    <a16:creationId xmlns:a16="http://schemas.microsoft.com/office/drawing/2014/main" id="{DB49DF8A-57FB-EE79-8672-759AD2BE575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2423247" y="4788449"/>
                <a:ext cx="8061132" cy="426738"/>
              </a:xfrm>
              <a:prstGeom prst="rect">
                <a:avLst/>
              </a:prstGeom>
            </p:spPr>
          </p:pic>
          <p:sp>
            <p:nvSpPr>
              <p:cNvPr id="5666" name="TextBox 5665">
                <a:extLst>
                  <a:ext uri="{FF2B5EF4-FFF2-40B4-BE49-F238E27FC236}">
                    <a16:creationId xmlns:a16="http://schemas.microsoft.com/office/drawing/2014/main" id="{D5BEC117-F455-3174-74DB-8752F8D60CE0}"/>
                  </a:ext>
                </a:extLst>
              </p:cNvPr>
              <p:cNvSpPr txBox="1"/>
              <p:nvPr/>
            </p:nvSpPr>
            <p:spPr>
              <a:xfrm>
                <a:off x="2264136" y="1580050"/>
                <a:ext cx="605935" cy="161583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Epithelium</a:t>
                </a:r>
              </a:p>
            </p:txBody>
          </p:sp>
          <p:sp>
            <p:nvSpPr>
              <p:cNvPr id="5667" name="TextBox 5666">
                <a:extLst>
                  <a:ext uri="{FF2B5EF4-FFF2-40B4-BE49-F238E27FC236}">
                    <a16:creationId xmlns:a16="http://schemas.microsoft.com/office/drawing/2014/main" id="{17C92288-0498-2E67-FDD8-4215A1044DA5}"/>
                  </a:ext>
                </a:extLst>
              </p:cNvPr>
              <p:cNvSpPr txBox="1"/>
              <p:nvPr/>
            </p:nvSpPr>
            <p:spPr>
              <a:xfrm>
                <a:off x="3151432" y="1198492"/>
                <a:ext cx="448841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Allergens</a:t>
                </a:r>
              </a:p>
            </p:txBody>
          </p:sp>
          <p:sp>
            <p:nvSpPr>
              <p:cNvPr id="5668" name="TextBox 5667">
                <a:extLst>
                  <a:ext uri="{FF2B5EF4-FFF2-40B4-BE49-F238E27FC236}">
                    <a16:creationId xmlns:a16="http://schemas.microsoft.com/office/drawing/2014/main" id="{3C4F1C60-9590-137C-A177-AC71DDD11299}"/>
                  </a:ext>
                </a:extLst>
              </p:cNvPr>
              <p:cNvSpPr txBox="1"/>
              <p:nvPr/>
            </p:nvSpPr>
            <p:spPr>
              <a:xfrm>
                <a:off x="3790681" y="1198492"/>
                <a:ext cx="469680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Cytokines</a:t>
                </a:r>
              </a:p>
            </p:txBody>
          </p:sp>
          <p:sp>
            <p:nvSpPr>
              <p:cNvPr id="5669" name="TextBox 5668">
                <a:extLst>
                  <a:ext uri="{FF2B5EF4-FFF2-40B4-BE49-F238E27FC236}">
                    <a16:creationId xmlns:a16="http://schemas.microsoft.com/office/drawing/2014/main" id="{EA48FAB7-D330-717D-50CA-5DA05CB4D768}"/>
                  </a:ext>
                </a:extLst>
              </p:cNvPr>
              <p:cNvSpPr txBox="1"/>
              <p:nvPr/>
            </p:nvSpPr>
            <p:spPr>
              <a:xfrm>
                <a:off x="4457180" y="1198492"/>
                <a:ext cx="261290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Fungi</a:t>
                </a:r>
              </a:p>
            </p:txBody>
          </p:sp>
          <p:sp>
            <p:nvSpPr>
              <p:cNvPr id="5670" name="TextBox 5669">
                <a:extLst>
                  <a:ext uri="{FF2B5EF4-FFF2-40B4-BE49-F238E27FC236}">
                    <a16:creationId xmlns:a16="http://schemas.microsoft.com/office/drawing/2014/main" id="{5389884B-40C1-68AB-BB5F-18604591579D}"/>
                  </a:ext>
                </a:extLst>
              </p:cNvPr>
              <p:cNvSpPr txBox="1"/>
              <p:nvPr/>
            </p:nvSpPr>
            <p:spPr>
              <a:xfrm>
                <a:off x="2264413" y="2432309"/>
                <a:ext cx="22923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 w="3175"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IL-5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 w="3175"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IL-13</a:t>
                </a:r>
              </a:p>
            </p:txBody>
          </p:sp>
          <p:sp>
            <p:nvSpPr>
              <p:cNvPr id="5671" name="TextBox 5670">
                <a:extLst>
                  <a:ext uri="{FF2B5EF4-FFF2-40B4-BE49-F238E27FC236}">
                    <a16:creationId xmlns:a16="http://schemas.microsoft.com/office/drawing/2014/main" id="{3B7ECE2F-BA39-DE69-CF67-015ECD9B5CE0}"/>
                  </a:ext>
                </a:extLst>
              </p:cNvPr>
              <p:cNvSpPr txBox="1"/>
              <p:nvPr/>
            </p:nvSpPr>
            <p:spPr>
              <a:xfrm>
                <a:off x="3170629" y="2267631"/>
                <a:ext cx="190758" cy="230832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5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TSLP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5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IL-33</a:t>
                </a:r>
              </a:p>
            </p:txBody>
          </p:sp>
          <p:sp>
            <p:nvSpPr>
              <p:cNvPr id="5672" name="TextBox 5671">
                <a:extLst>
                  <a:ext uri="{FF2B5EF4-FFF2-40B4-BE49-F238E27FC236}">
                    <a16:creationId xmlns:a16="http://schemas.microsoft.com/office/drawing/2014/main" id="{0BA53D34-18A8-FD8E-5507-F19BB670C7D1}"/>
                  </a:ext>
                </a:extLst>
              </p:cNvPr>
              <p:cNvSpPr txBox="1"/>
              <p:nvPr/>
            </p:nvSpPr>
            <p:spPr>
              <a:xfrm>
                <a:off x="2812978" y="2698484"/>
                <a:ext cx="468077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Mast cells</a:t>
                </a:r>
              </a:p>
            </p:txBody>
          </p:sp>
          <p:sp>
            <p:nvSpPr>
              <p:cNvPr id="5673" name="TextBox 5672">
                <a:extLst>
                  <a:ext uri="{FF2B5EF4-FFF2-40B4-BE49-F238E27FC236}">
                    <a16:creationId xmlns:a16="http://schemas.microsoft.com/office/drawing/2014/main" id="{4A6C4FF3-158D-CDB7-82CF-ACDB86743E1B}"/>
                  </a:ext>
                </a:extLst>
              </p:cNvPr>
              <p:cNvSpPr txBox="1"/>
              <p:nvPr/>
            </p:nvSpPr>
            <p:spPr>
              <a:xfrm>
                <a:off x="4402196" y="2294865"/>
                <a:ext cx="258084" cy="46166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TSLP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IL-33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IL-25</a:t>
                </a:r>
              </a:p>
            </p:txBody>
          </p:sp>
          <p:sp>
            <p:nvSpPr>
              <p:cNvPr id="5674" name="TextBox 5673">
                <a:extLst>
                  <a:ext uri="{FF2B5EF4-FFF2-40B4-BE49-F238E27FC236}">
                    <a16:creationId xmlns:a16="http://schemas.microsoft.com/office/drawing/2014/main" id="{BFD144B2-D671-A5EF-F9FC-C93534A8E901}"/>
                  </a:ext>
                </a:extLst>
              </p:cNvPr>
              <p:cNvSpPr txBox="1"/>
              <p:nvPr/>
            </p:nvSpPr>
            <p:spPr>
              <a:xfrm>
                <a:off x="4063928" y="2805799"/>
                <a:ext cx="399148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Basophil</a:t>
                </a:r>
              </a:p>
            </p:txBody>
          </p:sp>
          <p:sp>
            <p:nvSpPr>
              <p:cNvPr id="5675" name="TextBox 5674">
                <a:extLst>
                  <a:ext uri="{FF2B5EF4-FFF2-40B4-BE49-F238E27FC236}">
                    <a16:creationId xmlns:a16="http://schemas.microsoft.com/office/drawing/2014/main" id="{E9A1CA9A-D782-DE3C-DBA8-68F8998B4E40}"/>
                  </a:ext>
                </a:extLst>
              </p:cNvPr>
              <p:cNvSpPr txBox="1"/>
              <p:nvPr/>
            </p:nvSpPr>
            <p:spPr>
              <a:xfrm>
                <a:off x="5184199" y="2746052"/>
                <a:ext cx="617157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>
                        <a:lumMod val="50000"/>
                      </a:srgbClr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Dendritic cell</a:t>
                </a:r>
              </a:p>
            </p:txBody>
          </p:sp>
          <p:sp>
            <p:nvSpPr>
              <p:cNvPr id="5676" name="TextBox 5675">
                <a:extLst>
                  <a:ext uri="{FF2B5EF4-FFF2-40B4-BE49-F238E27FC236}">
                    <a16:creationId xmlns:a16="http://schemas.microsoft.com/office/drawing/2014/main" id="{00D92B7C-8316-33EB-22E2-9D9D9A6F49B3}"/>
                  </a:ext>
                </a:extLst>
              </p:cNvPr>
              <p:cNvSpPr txBox="1"/>
              <p:nvPr/>
            </p:nvSpPr>
            <p:spPr>
              <a:xfrm>
                <a:off x="5102059" y="2908616"/>
                <a:ext cx="266098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>
                        <a:lumMod val="50000"/>
                      </a:srgbClr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Naïve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>
                        <a:lumMod val="50000"/>
                      </a:srgbClr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 cell</a:t>
                </a:r>
              </a:p>
            </p:txBody>
          </p:sp>
          <p:sp>
            <p:nvSpPr>
              <p:cNvPr id="5677" name="TextBox 5676">
                <a:extLst>
                  <a:ext uri="{FF2B5EF4-FFF2-40B4-BE49-F238E27FC236}">
                    <a16:creationId xmlns:a16="http://schemas.microsoft.com/office/drawing/2014/main" id="{7D35F60E-19C4-716C-91C4-34C1ACA70DA2}"/>
                  </a:ext>
                </a:extLst>
              </p:cNvPr>
              <p:cNvSpPr txBox="1"/>
              <p:nvPr/>
            </p:nvSpPr>
            <p:spPr>
              <a:xfrm>
                <a:off x="5745888" y="4035704"/>
                <a:ext cx="532197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Eosinophils</a:t>
                </a:r>
              </a:p>
            </p:txBody>
          </p:sp>
          <p:sp>
            <p:nvSpPr>
              <p:cNvPr id="5678" name="TextBox 5677">
                <a:extLst>
                  <a:ext uri="{FF2B5EF4-FFF2-40B4-BE49-F238E27FC236}">
                    <a16:creationId xmlns:a16="http://schemas.microsoft.com/office/drawing/2014/main" id="{828460B2-65EE-3B24-10E7-FA49A52EE175}"/>
                  </a:ext>
                </a:extLst>
              </p:cNvPr>
              <p:cNvSpPr txBox="1"/>
              <p:nvPr/>
            </p:nvSpPr>
            <p:spPr>
              <a:xfrm>
                <a:off x="2924103" y="4168509"/>
                <a:ext cx="293350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B cells</a:t>
                </a:r>
              </a:p>
            </p:txBody>
          </p:sp>
          <p:sp>
            <p:nvSpPr>
              <p:cNvPr id="5715" name="TextBox 5714">
                <a:extLst>
                  <a:ext uri="{FF2B5EF4-FFF2-40B4-BE49-F238E27FC236}">
                    <a16:creationId xmlns:a16="http://schemas.microsoft.com/office/drawing/2014/main" id="{057EDA59-72B0-6F76-94B5-265B72DDDE4F}"/>
                  </a:ext>
                </a:extLst>
              </p:cNvPr>
              <p:cNvSpPr txBox="1"/>
              <p:nvPr/>
            </p:nvSpPr>
            <p:spPr>
              <a:xfrm>
                <a:off x="3038403" y="3714484"/>
                <a:ext cx="139462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IgE</a:t>
                </a:r>
              </a:p>
            </p:txBody>
          </p:sp>
          <p:sp>
            <p:nvSpPr>
              <p:cNvPr id="5716" name="TextBox 5715">
                <a:extLst>
                  <a:ext uri="{FF2B5EF4-FFF2-40B4-BE49-F238E27FC236}">
                    <a16:creationId xmlns:a16="http://schemas.microsoft.com/office/drawing/2014/main" id="{B01135D6-92CD-7F1D-CA7F-C8A337C6C705}"/>
                  </a:ext>
                </a:extLst>
              </p:cNvPr>
              <p:cNvSpPr txBox="1"/>
              <p:nvPr/>
            </p:nvSpPr>
            <p:spPr>
              <a:xfrm>
                <a:off x="2219253" y="3339834"/>
                <a:ext cx="621965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Histamine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Leukotrienes</a:t>
                </a:r>
              </a:p>
            </p:txBody>
          </p:sp>
          <p:sp>
            <p:nvSpPr>
              <p:cNvPr id="5717" name="TextBox 5716">
                <a:extLst>
                  <a:ext uri="{FF2B5EF4-FFF2-40B4-BE49-F238E27FC236}">
                    <a16:creationId xmlns:a16="http://schemas.microsoft.com/office/drawing/2014/main" id="{DD2B8678-60CE-E715-FC3C-E2CD6F5243EB}"/>
                  </a:ext>
                </a:extLst>
              </p:cNvPr>
              <p:cNvSpPr txBox="1"/>
              <p:nvPr/>
            </p:nvSpPr>
            <p:spPr>
              <a:xfrm>
                <a:off x="3732057" y="3142931"/>
                <a:ext cx="184346" cy="115416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75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TSLP</a:t>
                </a:r>
              </a:p>
            </p:txBody>
          </p:sp>
          <p:sp>
            <p:nvSpPr>
              <p:cNvPr id="5718" name="TextBox 5717">
                <a:extLst>
                  <a:ext uri="{FF2B5EF4-FFF2-40B4-BE49-F238E27FC236}">
                    <a16:creationId xmlns:a16="http://schemas.microsoft.com/office/drawing/2014/main" id="{E309675D-0E07-E45C-F13D-9AF093689ACB}"/>
                  </a:ext>
                </a:extLst>
              </p:cNvPr>
              <p:cNvSpPr txBox="1"/>
              <p:nvPr/>
            </p:nvSpPr>
            <p:spPr>
              <a:xfrm rot="19568916">
                <a:off x="4059588" y="3849271"/>
                <a:ext cx="456856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IL-4, IL-13</a:t>
                </a:r>
              </a:p>
            </p:txBody>
          </p:sp>
          <p:sp>
            <p:nvSpPr>
              <p:cNvPr id="5719" name="TextBox 5718">
                <a:extLst>
                  <a:ext uri="{FF2B5EF4-FFF2-40B4-BE49-F238E27FC236}">
                    <a16:creationId xmlns:a16="http://schemas.microsoft.com/office/drawing/2014/main" id="{1F6FBAD5-C99D-1A72-3AB1-4244329E20E9}"/>
                  </a:ext>
                </a:extLst>
              </p:cNvPr>
              <p:cNvSpPr txBox="1"/>
              <p:nvPr/>
            </p:nvSpPr>
            <p:spPr>
              <a:xfrm rot="18326695">
                <a:off x="3651156" y="3441564"/>
                <a:ext cx="456856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IL-4, IL-13</a:t>
                </a:r>
              </a:p>
            </p:txBody>
          </p:sp>
          <p:sp>
            <p:nvSpPr>
              <p:cNvPr id="5720" name="TextBox 5719">
                <a:extLst>
                  <a:ext uri="{FF2B5EF4-FFF2-40B4-BE49-F238E27FC236}">
                    <a16:creationId xmlns:a16="http://schemas.microsoft.com/office/drawing/2014/main" id="{78BA7AE3-6C37-1CD2-EA3B-80B76C8BBA1E}"/>
                  </a:ext>
                </a:extLst>
              </p:cNvPr>
              <p:cNvSpPr txBox="1"/>
              <p:nvPr/>
            </p:nvSpPr>
            <p:spPr>
              <a:xfrm>
                <a:off x="4309004" y="4167120"/>
                <a:ext cx="229230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IL-13</a:t>
                </a:r>
                <a:endParaRPr kumimoji="0" lang="en-US" sz="800" b="1" i="0" u="none" strike="noStrike" kern="1200" cap="none" spc="0" normalizeH="0" baseline="0" noProof="0">
                  <a:ln>
                    <a:noFill/>
                  </a:ln>
                  <a:solidFill>
                    <a:srgbClr val="2491BF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  <p:sp>
            <p:nvSpPr>
              <p:cNvPr id="5721" name="TextBox 5720">
                <a:extLst>
                  <a:ext uri="{FF2B5EF4-FFF2-40B4-BE49-F238E27FC236}">
                    <a16:creationId xmlns:a16="http://schemas.microsoft.com/office/drawing/2014/main" id="{6DDB2FB4-8474-979F-48FB-97CDDA5D4DBC}"/>
                  </a:ext>
                </a:extLst>
              </p:cNvPr>
              <p:cNvSpPr txBox="1"/>
              <p:nvPr/>
            </p:nvSpPr>
            <p:spPr>
              <a:xfrm>
                <a:off x="4554759" y="3367075"/>
                <a:ext cx="205184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Th2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cells</a:t>
                </a:r>
              </a:p>
            </p:txBody>
          </p:sp>
          <p:sp>
            <p:nvSpPr>
              <p:cNvPr id="5722" name="TextBox 5721">
                <a:extLst>
                  <a:ext uri="{FF2B5EF4-FFF2-40B4-BE49-F238E27FC236}">
                    <a16:creationId xmlns:a16="http://schemas.microsoft.com/office/drawing/2014/main" id="{1BACE824-1568-A0A0-FDBD-B57CB4A17D69}"/>
                  </a:ext>
                </a:extLst>
              </p:cNvPr>
              <p:cNvSpPr txBox="1"/>
              <p:nvPr/>
            </p:nvSpPr>
            <p:spPr>
              <a:xfrm rot="2099857">
                <a:off x="5357167" y="3556069"/>
                <a:ext cx="171522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IL-5</a:t>
                </a:r>
              </a:p>
            </p:txBody>
          </p:sp>
          <p:sp>
            <p:nvSpPr>
              <p:cNvPr id="5723" name="TextBox 5722">
                <a:extLst>
                  <a:ext uri="{FF2B5EF4-FFF2-40B4-BE49-F238E27FC236}">
                    <a16:creationId xmlns:a16="http://schemas.microsoft.com/office/drawing/2014/main" id="{5461778D-F0B4-9EE2-0306-470E4FBB4F72}"/>
                  </a:ext>
                </a:extLst>
              </p:cNvPr>
              <p:cNvSpPr txBox="1"/>
              <p:nvPr/>
            </p:nvSpPr>
            <p:spPr>
              <a:xfrm rot="19585287">
                <a:off x="5503473" y="3021927"/>
                <a:ext cx="229230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IL-13</a:t>
                </a:r>
              </a:p>
            </p:txBody>
          </p:sp>
          <p:sp>
            <p:nvSpPr>
              <p:cNvPr id="5724" name="TextBox 5723">
                <a:extLst>
                  <a:ext uri="{FF2B5EF4-FFF2-40B4-BE49-F238E27FC236}">
                    <a16:creationId xmlns:a16="http://schemas.microsoft.com/office/drawing/2014/main" id="{96386A59-D980-0EE2-C583-795790A1F5F8}"/>
                  </a:ext>
                </a:extLst>
              </p:cNvPr>
              <p:cNvSpPr txBox="1"/>
              <p:nvPr/>
            </p:nvSpPr>
            <p:spPr>
              <a:xfrm rot="1721568">
                <a:off x="5140735" y="4314774"/>
                <a:ext cx="229230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2491B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IL-13</a:t>
                </a:r>
              </a:p>
            </p:txBody>
          </p:sp>
          <p:sp>
            <p:nvSpPr>
              <p:cNvPr id="5725" name="TextBox 5724">
                <a:extLst>
                  <a:ext uri="{FF2B5EF4-FFF2-40B4-BE49-F238E27FC236}">
                    <a16:creationId xmlns:a16="http://schemas.microsoft.com/office/drawing/2014/main" id="{14372EA9-6B8F-E3B6-1625-41038C748E97}"/>
                  </a:ext>
                </a:extLst>
              </p:cNvPr>
              <p:cNvSpPr txBox="1"/>
              <p:nvPr/>
            </p:nvSpPr>
            <p:spPr>
              <a:xfrm rot="19476609">
                <a:off x="6529930" y="3558339"/>
                <a:ext cx="171522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681A93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IL-5</a:t>
                </a:r>
              </a:p>
            </p:txBody>
          </p:sp>
          <p:sp>
            <p:nvSpPr>
              <p:cNvPr id="5726" name="TextBox 5725">
                <a:extLst>
                  <a:ext uri="{FF2B5EF4-FFF2-40B4-BE49-F238E27FC236}">
                    <a16:creationId xmlns:a16="http://schemas.microsoft.com/office/drawing/2014/main" id="{6D4CF504-64CD-C16E-DD8A-F11AEF1B3754}"/>
                  </a:ext>
                </a:extLst>
              </p:cNvPr>
              <p:cNvSpPr txBox="1"/>
              <p:nvPr/>
            </p:nvSpPr>
            <p:spPr>
              <a:xfrm rot="2077529">
                <a:off x="6287417" y="3002022"/>
                <a:ext cx="229230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681A93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IL-13</a:t>
                </a:r>
              </a:p>
            </p:txBody>
          </p:sp>
          <p:sp>
            <p:nvSpPr>
              <p:cNvPr id="5727" name="TextBox 5726">
                <a:extLst>
                  <a:ext uri="{FF2B5EF4-FFF2-40B4-BE49-F238E27FC236}">
                    <a16:creationId xmlns:a16="http://schemas.microsoft.com/office/drawing/2014/main" id="{CF664400-3AB8-A74C-9F16-B9C5B34B1F07}"/>
                  </a:ext>
                </a:extLst>
              </p:cNvPr>
              <p:cNvSpPr txBox="1"/>
              <p:nvPr/>
            </p:nvSpPr>
            <p:spPr>
              <a:xfrm rot="19935994">
                <a:off x="6606612" y="4315380"/>
                <a:ext cx="229230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681A93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IL-13</a:t>
                </a:r>
              </a:p>
            </p:txBody>
          </p:sp>
          <p:sp>
            <p:nvSpPr>
              <p:cNvPr id="5728" name="TextBox 5727">
                <a:extLst>
                  <a:ext uri="{FF2B5EF4-FFF2-40B4-BE49-F238E27FC236}">
                    <a16:creationId xmlns:a16="http://schemas.microsoft.com/office/drawing/2014/main" id="{CE67CE27-213B-1453-7446-B20D1DCA1B64}"/>
                  </a:ext>
                </a:extLst>
              </p:cNvPr>
              <p:cNvSpPr txBox="1"/>
              <p:nvPr/>
            </p:nvSpPr>
            <p:spPr>
              <a:xfrm>
                <a:off x="6958455" y="3107941"/>
                <a:ext cx="240450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ILC2s</a:t>
                </a:r>
              </a:p>
            </p:txBody>
          </p:sp>
          <p:sp>
            <p:nvSpPr>
              <p:cNvPr id="5729" name="TextBox 5728">
                <a:extLst>
                  <a:ext uri="{FF2B5EF4-FFF2-40B4-BE49-F238E27FC236}">
                    <a16:creationId xmlns:a16="http://schemas.microsoft.com/office/drawing/2014/main" id="{26CDAA62-ACB2-793D-02A1-FAB2F8D0B47A}"/>
                  </a:ext>
                </a:extLst>
              </p:cNvPr>
              <p:cNvSpPr txBox="1"/>
              <p:nvPr/>
            </p:nvSpPr>
            <p:spPr>
              <a:xfrm>
                <a:off x="6704089" y="2294865"/>
                <a:ext cx="258084" cy="461665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681A93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TSLP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681A93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IL-33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681A93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IL-25</a:t>
                </a:r>
              </a:p>
            </p:txBody>
          </p:sp>
          <p:sp>
            <p:nvSpPr>
              <p:cNvPr id="5730" name="TextBox 5729">
                <a:extLst>
                  <a:ext uri="{FF2B5EF4-FFF2-40B4-BE49-F238E27FC236}">
                    <a16:creationId xmlns:a16="http://schemas.microsoft.com/office/drawing/2014/main" id="{43018CF3-9CF1-94DC-2340-CD3E1BD3FED0}"/>
                  </a:ext>
                </a:extLst>
              </p:cNvPr>
              <p:cNvSpPr txBox="1"/>
              <p:nvPr/>
            </p:nvSpPr>
            <p:spPr>
              <a:xfrm>
                <a:off x="8235794" y="2305408"/>
                <a:ext cx="248466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F35FAC">
                        <a:lumMod val="75000"/>
                      </a:srgbClr>
                    </a:solidFill>
                    <a:effectLst/>
                    <a:uLnTx/>
                    <a:uFillTx/>
                    <a:latin typeface="Calibri"/>
                    <a:ea typeface="+mn-ea"/>
                    <a:cs typeface="Calibri"/>
                  </a:rPr>
                  <a:t>TSLP</a:t>
                </a:r>
              </a:p>
            </p:txBody>
          </p:sp>
          <p:sp>
            <p:nvSpPr>
              <p:cNvPr id="5731" name="TextBox 5730">
                <a:extLst>
                  <a:ext uri="{FF2B5EF4-FFF2-40B4-BE49-F238E27FC236}">
                    <a16:creationId xmlns:a16="http://schemas.microsoft.com/office/drawing/2014/main" id="{15CE9572-94C9-18C6-7FDB-968B752DF8B8}"/>
                  </a:ext>
                </a:extLst>
              </p:cNvPr>
              <p:cNvSpPr txBox="1"/>
              <p:nvPr/>
            </p:nvSpPr>
            <p:spPr>
              <a:xfrm>
                <a:off x="8743634" y="4178147"/>
                <a:ext cx="221214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F561AD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TSLP</a:t>
                </a:r>
              </a:p>
            </p:txBody>
          </p:sp>
          <p:sp>
            <p:nvSpPr>
              <p:cNvPr id="5732" name="TextBox 5731">
                <a:extLst>
                  <a:ext uri="{FF2B5EF4-FFF2-40B4-BE49-F238E27FC236}">
                    <a16:creationId xmlns:a16="http://schemas.microsoft.com/office/drawing/2014/main" id="{6D11102A-20EA-9A89-95E8-645A8A2714DD}"/>
                  </a:ext>
                </a:extLst>
              </p:cNvPr>
              <p:cNvSpPr txBox="1"/>
              <p:nvPr/>
            </p:nvSpPr>
            <p:spPr>
              <a:xfrm>
                <a:off x="6960195" y="4309030"/>
                <a:ext cx="724557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Smooth muscle</a:t>
                </a:r>
              </a:p>
            </p:txBody>
          </p:sp>
          <p:sp>
            <p:nvSpPr>
              <p:cNvPr id="5733" name="TextBox 5732">
                <a:extLst>
                  <a:ext uri="{FF2B5EF4-FFF2-40B4-BE49-F238E27FC236}">
                    <a16:creationId xmlns:a16="http://schemas.microsoft.com/office/drawing/2014/main" id="{40CC8A6D-39C4-C20D-1902-8532E70540A9}"/>
                  </a:ext>
                </a:extLst>
              </p:cNvPr>
              <p:cNvSpPr txBox="1"/>
              <p:nvPr/>
            </p:nvSpPr>
            <p:spPr>
              <a:xfrm>
                <a:off x="8795298" y="3807984"/>
                <a:ext cx="468077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Mast cells</a:t>
                </a:r>
              </a:p>
            </p:txBody>
          </p:sp>
          <p:sp>
            <p:nvSpPr>
              <p:cNvPr id="5734" name="TextBox 5733">
                <a:extLst>
                  <a:ext uri="{FF2B5EF4-FFF2-40B4-BE49-F238E27FC236}">
                    <a16:creationId xmlns:a16="http://schemas.microsoft.com/office/drawing/2014/main" id="{6FA0152B-F0CC-70F9-C6BC-F7032A51CF6C}"/>
                  </a:ext>
                </a:extLst>
              </p:cNvPr>
              <p:cNvSpPr txBox="1"/>
              <p:nvPr/>
            </p:nvSpPr>
            <p:spPr>
              <a:xfrm>
                <a:off x="9521509" y="4178147"/>
                <a:ext cx="171522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1" i="0" u="none" strike="noStrike" kern="1200" cap="none" spc="0" normalizeH="0" baseline="0" noProof="0">
                    <a:ln>
                      <a:noFill/>
                    </a:ln>
                    <a:solidFill>
                      <a:srgbClr val="F561AD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IL-6</a:t>
                </a:r>
              </a:p>
            </p:txBody>
          </p:sp>
          <p:sp>
            <p:nvSpPr>
              <p:cNvPr id="5735" name="TextBox 5734">
                <a:extLst>
                  <a:ext uri="{FF2B5EF4-FFF2-40B4-BE49-F238E27FC236}">
                    <a16:creationId xmlns:a16="http://schemas.microsoft.com/office/drawing/2014/main" id="{4CDC6629-243F-D375-03DE-B95F8BAFDBD6}"/>
                  </a:ext>
                </a:extLst>
              </p:cNvPr>
              <p:cNvSpPr txBox="1"/>
              <p:nvPr/>
            </p:nvSpPr>
            <p:spPr>
              <a:xfrm>
                <a:off x="9178912" y="3386305"/>
                <a:ext cx="468077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Fibroblast</a:t>
                </a:r>
              </a:p>
            </p:txBody>
          </p:sp>
          <p:sp>
            <p:nvSpPr>
              <p:cNvPr id="5736" name="TextBox 5735">
                <a:extLst>
                  <a:ext uri="{FF2B5EF4-FFF2-40B4-BE49-F238E27FC236}">
                    <a16:creationId xmlns:a16="http://schemas.microsoft.com/office/drawing/2014/main" id="{F25279C8-062A-6DE9-F094-0E1F20F8E0CC}"/>
                  </a:ext>
                </a:extLst>
              </p:cNvPr>
              <p:cNvSpPr txBox="1"/>
              <p:nvPr/>
            </p:nvSpPr>
            <p:spPr>
              <a:xfrm>
                <a:off x="9005037" y="2590999"/>
                <a:ext cx="403957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Collagen</a:t>
                </a:r>
              </a:p>
            </p:txBody>
          </p:sp>
          <p:sp>
            <p:nvSpPr>
              <p:cNvPr id="5737" name="TextBox 5736">
                <a:extLst>
                  <a:ext uri="{FF2B5EF4-FFF2-40B4-BE49-F238E27FC236}">
                    <a16:creationId xmlns:a16="http://schemas.microsoft.com/office/drawing/2014/main" id="{7B4DC20E-685D-301E-E104-3E97A3E2807E}"/>
                  </a:ext>
                </a:extLst>
              </p:cNvPr>
              <p:cNvSpPr txBox="1"/>
              <p:nvPr/>
            </p:nvSpPr>
            <p:spPr>
              <a:xfrm>
                <a:off x="9487227" y="2241789"/>
                <a:ext cx="514564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Goblet cell</a:t>
                </a:r>
              </a:p>
            </p:txBody>
          </p:sp>
          <p:sp>
            <p:nvSpPr>
              <p:cNvPr id="5738" name="TextBox 5737">
                <a:extLst>
                  <a:ext uri="{FF2B5EF4-FFF2-40B4-BE49-F238E27FC236}">
                    <a16:creationId xmlns:a16="http://schemas.microsoft.com/office/drawing/2014/main" id="{A095A730-81C9-2926-807C-F1E216A6820C}"/>
                  </a:ext>
                </a:extLst>
              </p:cNvPr>
              <p:cNvSpPr txBox="1"/>
              <p:nvPr/>
            </p:nvSpPr>
            <p:spPr>
              <a:xfrm>
                <a:off x="7856968" y="3455555"/>
                <a:ext cx="248466" cy="153888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00" b="1" i="0" u="none" strike="noStrike" kern="1200" cap="none" spc="0" normalizeH="0" baseline="0" noProof="0">
                    <a:ln>
                      <a:noFill/>
                    </a:ln>
                    <a:solidFill>
                      <a:srgbClr val="F561AD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TSLP</a:t>
                </a:r>
              </a:p>
            </p:txBody>
          </p:sp>
          <p:grpSp>
            <p:nvGrpSpPr>
              <p:cNvPr id="5739" name="Graphic 2442">
                <a:extLst>
                  <a:ext uri="{FF2B5EF4-FFF2-40B4-BE49-F238E27FC236}">
                    <a16:creationId xmlns:a16="http://schemas.microsoft.com/office/drawing/2014/main" id="{60DE6398-883B-10B1-35CA-CC48FB71952A}"/>
                  </a:ext>
                </a:extLst>
              </p:cNvPr>
              <p:cNvGrpSpPr/>
              <p:nvPr/>
            </p:nvGrpSpPr>
            <p:grpSpPr>
              <a:xfrm rot="401577">
                <a:off x="3791984" y="3364215"/>
                <a:ext cx="257936" cy="478196"/>
                <a:chOff x="7388833" y="5476246"/>
                <a:chExt cx="373677" cy="630032"/>
              </a:xfrm>
              <a:solidFill>
                <a:srgbClr val="A21383"/>
              </a:solidFill>
            </p:grpSpPr>
            <p:sp>
              <p:nvSpPr>
                <p:cNvPr id="5823" name="Freeform 2445">
                  <a:extLst>
                    <a:ext uri="{FF2B5EF4-FFF2-40B4-BE49-F238E27FC236}">
                      <a16:creationId xmlns:a16="http://schemas.microsoft.com/office/drawing/2014/main" id="{C349972A-1461-D943-F2A2-819278737DED}"/>
                    </a:ext>
                  </a:extLst>
                </p:cNvPr>
                <p:cNvSpPr/>
                <p:nvPr/>
              </p:nvSpPr>
              <p:spPr>
                <a:xfrm>
                  <a:off x="7411227" y="5476246"/>
                  <a:ext cx="351283" cy="592220"/>
                </a:xfrm>
                <a:custGeom>
                  <a:avLst/>
                  <a:gdLst>
                    <a:gd name="connsiteX0" fmla="*/ 351285 w 351284"/>
                    <a:gd name="connsiteY0" fmla="*/ 0 h 592224"/>
                    <a:gd name="connsiteX1" fmla="*/ 0 w 351284"/>
                    <a:gd name="connsiteY1" fmla="*/ 592224 h 5922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1284" h="592224">
                      <a:moveTo>
                        <a:pt x="351285" y="0"/>
                      </a:moveTo>
                      <a:lnTo>
                        <a:pt x="0" y="592224"/>
                      </a:lnTo>
                    </a:path>
                  </a:pathLst>
                </a:custGeom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3840" name="Freeform 2446">
                  <a:extLst>
                    <a:ext uri="{FF2B5EF4-FFF2-40B4-BE49-F238E27FC236}">
                      <a16:creationId xmlns:a16="http://schemas.microsoft.com/office/drawing/2014/main" id="{1E040CAC-CA08-AAF6-340E-325B711AE97C}"/>
                    </a:ext>
                  </a:extLst>
                </p:cNvPr>
                <p:cNvSpPr/>
                <p:nvPr/>
              </p:nvSpPr>
              <p:spPr>
                <a:xfrm>
                  <a:off x="7388833" y="6045244"/>
                  <a:ext cx="53261" cy="61034"/>
                </a:xfrm>
                <a:custGeom>
                  <a:avLst/>
                  <a:gdLst>
                    <a:gd name="connsiteX0" fmla="*/ 735 w 53261"/>
                    <a:gd name="connsiteY0" fmla="*/ 0 h 61034"/>
                    <a:gd name="connsiteX1" fmla="*/ 0 w 53261"/>
                    <a:gd name="connsiteY1" fmla="*/ 61034 h 61034"/>
                    <a:gd name="connsiteX2" fmla="*/ 53262 w 53261"/>
                    <a:gd name="connsiteY2" fmla="*/ 31160 h 61034"/>
                    <a:gd name="connsiteX3" fmla="*/ 735 w 53261"/>
                    <a:gd name="connsiteY3" fmla="*/ 0 h 610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261" h="61034">
                      <a:moveTo>
                        <a:pt x="735" y="0"/>
                      </a:moveTo>
                      <a:lnTo>
                        <a:pt x="0" y="61034"/>
                      </a:lnTo>
                      <a:lnTo>
                        <a:pt x="53262" y="31160"/>
                      </a:lnTo>
                      <a:lnTo>
                        <a:pt x="735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40" name="Group 5739">
                <a:extLst>
                  <a:ext uri="{FF2B5EF4-FFF2-40B4-BE49-F238E27FC236}">
                    <a16:creationId xmlns:a16="http://schemas.microsoft.com/office/drawing/2014/main" id="{7091A3AF-F34A-37D3-55D3-D9F6774BC72F}"/>
                  </a:ext>
                </a:extLst>
              </p:cNvPr>
              <p:cNvGrpSpPr/>
              <p:nvPr/>
            </p:nvGrpSpPr>
            <p:grpSpPr>
              <a:xfrm>
                <a:off x="3869982" y="3713634"/>
                <a:ext cx="880686" cy="577309"/>
                <a:chOff x="3869982" y="3713634"/>
                <a:chExt cx="880686" cy="577309"/>
              </a:xfrm>
            </p:grpSpPr>
            <p:sp>
              <p:nvSpPr>
                <p:cNvPr id="5821" name="Freeform 2448">
                  <a:extLst>
                    <a:ext uri="{FF2B5EF4-FFF2-40B4-BE49-F238E27FC236}">
                      <a16:creationId xmlns:a16="http://schemas.microsoft.com/office/drawing/2014/main" id="{6EC4A8DC-C57D-5B83-04D1-7062663CA9A6}"/>
                    </a:ext>
                  </a:extLst>
                </p:cNvPr>
                <p:cNvSpPr/>
                <p:nvPr/>
              </p:nvSpPr>
              <p:spPr>
                <a:xfrm>
                  <a:off x="3906774" y="3713634"/>
                  <a:ext cx="843894" cy="553210"/>
                </a:xfrm>
                <a:custGeom>
                  <a:avLst/>
                  <a:gdLst>
                    <a:gd name="connsiteX0" fmla="*/ 842520 w 842519"/>
                    <a:gd name="connsiteY0" fmla="*/ 0 h 552309"/>
                    <a:gd name="connsiteX1" fmla="*/ 0 w 842519"/>
                    <a:gd name="connsiteY1" fmla="*/ 552310 h 5523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842519" h="552309">
                      <a:moveTo>
                        <a:pt x="842520" y="0"/>
                      </a:moveTo>
                      <a:lnTo>
                        <a:pt x="0" y="552310"/>
                      </a:lnTo>
                    </a:path>
                  </a:pathLst>
                </a:custGeom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22" name="Freeform 2449">
                  <a:extLst>
                    <a:ext uri="{FF2B5EF4-FFF2-40B4-BE49-F238E27FC236}">
                      <a16:creationId xmlns:a16="http://schemas.microsoft.com/office/drawing/2014/main" id="{E67CEAA2-90B8-93FE-7FDD-155D542780EC}"/>
                    </a:ext>
                  </a:extLst>
                </p:cNvPr>
                <p:cNvSpPr/>
                <p:nvPr/>
              </p:nvSpPr>
              <p:spPr>
                <a:xfrm>
                  <a:off x="3869982" y="4236370"/>
                  <a:ext cx="61013" cy="54573"/>
                </a:xfrm>
                <a:custGeom>
                  <a:avLst/>
                  <a:gdLst>
                    <a:gd name="connsiteX0" fmla="*/ 27427 w 60914"/>
                    <a:gd name="connsiteY0" fmla="*/ 0 h 54484"/>
                    <a:gd name="connsiteX1" fmla="*/ 0 w 60914"/>
                    <a:gd name="connsiteY1" fmla="*/ 54484 h 54484"/>
                    <a:gd name="connsiteX2" fmla="*/ 60915 w 60914"/>
                    <a:gd name="connsiteY2" fmla="*/ 51056 h 54484"/>
                    <a:gd name="connsiteX3" fmla="*/ 27427 w 60914"/>
                    <a:gd name="connsiteY3" fmla="*/ 0 h 54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914" h="54484">
                      <a:moveTo>
                        <a:pt x="27427" y="0"/>
                      </a:moveTo>
                      <a:lnTo>
                        <a:pt x="0" y="54484"/>
                      </a:lnTo>
                      <a:lnTo>
                        <a:pt x="60915" y="51056"/>
                      </a:lnTo>
                      <a:lnTo>
                        <a:pt x="27427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41" name="Graphic 2442">
                <a:extLst>
                  <a:ext uri="{FF2B5EF4-FFF2-40B4-BE49-F238E27FC236}">
                    <a16:creationId xmlns:a16="http://schemas.microsoft.com/office/drawing/2014/main" id="{5F7C6B5F-C0C7-CFCF-F3B6-6E46A9D5D454}"/>
                  </a:ext>
                </a:extLst>
              </p:cNvPr>
              <p:cNvGrpSpPr/>
              <p:nvPr/>
            </p:nvGrpSpPr>
            <p:grpSpPr>
              <a:xfrm>
                <a:off x="4236416" y="4090738"/>
                <a:ext cx="61136" cy="392457"/>
                <a:chOff x="7893108" y="6127558"/>
                <a:chExt cx="61036" cy="391820"/>
              </a:xfrm>
              <a:solidFill>
                <a:srgbClr val="A21383"/>
              </a:solidFill>
            </p:grpSpPr>
            <p:sp>
              <p:nvSpPr>
                <p:cNvPr id="5819" name="Freeform 2451">
                  <a:extLst>
                    <a:ext uri="{FF2B5EF4-FFF2-40B4-BE49-F238E27FC236}">
                      <a16:creationId xmlns:a16="http://schemas.microsoft.com/office/drawing/2014/main" id="{9C989639-8EC8-2A56-3B06-7FF77BBACDFA}"/>
                    </a:ext>
                  </a:extLst>
                </p:cNvPr>
                <p:cNvSpPr/>
                <p:nvPr/>
              </p:nvSpPr>
              <p:spPr>
                <a:xfrm>
                  <a:off x="7923553" y="6127558"/>
                  <a:ext cx="6122" cy="347904"/>
                </a:xfrm>
                <a:custGeom>
                  <a:avLst/>
                  <a:gdLst>
                    <a:gd name="connsiteX0" fmla="*/ 0 w 6122"/>
                    <a:gd name="connsiteY0" fmla="*/ 0 h 347902"/>
                    <a:gd name="connsiteX1" fmla="*/ 0 w 6122"/>
                    <a:gd name="connsiteY1" fmla="*/ 347903 h 347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122" h="347902">
                      <a:moveTo>
                        <a:pt x="0" y="0"/>
                      </a:moveTo>
                      <a:lnTo>
                        <a:pt x="0" y="347903"/>
                      </a:lnTo>
                    </a:path>
                  </a:pathLst>
                </a:custGeom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20" name="Freeform 2452">
                  <a:extLst>
                    <a:ext uri="{FF2B5EF4-FFF2-40B4-BE49-F238E27FC236}">
                      <a16:creationId xmlns:a16="http://schemas.microsoft.com/office/drawing/2014/main" id="{B2D04B2D-C73C-256E-6408-FB814F2BEE93}"/>
                    </a:ext>
                  </a:extLst>
                </p:cNvPr>
                <p:cNvSpPr/>
                <p:nvPr/>
              </p:nvSpPr>
              <p:spPr>
                <a:xfrm>
                  <a:off x="7893108" y="6466486"/>
                  <a:ext cx="61036" cy="52892"/>
                </a:xfrm>
                <a:custGeom>
                  <a:avLst/>
                  <a:gdLst>
                    <a:gd name="connsiteX0" fmla="*/ 0 w 61036"/>
                    <a:gd name="connsiteY0" fmla="*/ 0 h 52892"/>
                    <a:gd name="connsiteX1" fmla="*/ 30488 w 61036"/>
                    <a:gd name="connsiteY1" fmla="*/ 52892 h 52892"/>
                    <a:gd name="connsiteX2" fmla="*/ 61037 w 61036"/>
                    <a:gd name="connsiteY2" fmla="*/ 0 h 52892"/>
                    <a:gd name="connsiteX3" fmla="*/ 0 w 61036"/>
                    <a:gd name="connsiteY3" fmla="*/ 0 h 52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036" h="52892">
                      <a:moveTo>
                        <a:pt x="0" y="0"/>
                      </a:moveTo>
                      <a:lnTo>
                        <a:pt x="30488" y="52892"/>
                      </a:lnTo>
                      <a:lnTo>
                        <a:pt x="6103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742" name="Freeform 2453">
                <a:extLst>
                  <a:ext uri="{FF2B5EF4-FFF2-40B4-BE49-F238E27FC236}">
                    <a16:creationId xmlns:a16="http://schemas.microsoft.com/office/drawing/2014/main" id="{0A31E881-7F70-EE62-ED6B-B5A57DCC334F}"/>
                  </a:ext>
                </a:extLst>
              </p:cNvPr>
              <p:cNvSpPr/>
              <p:nvPr/>
            </p:nvSpPr>
            <p:spPr>
              <a:xfrm>
                <a:off x="4266911" y="3361484"/>
                <a:ext cx="6132" cy="364965"/>
              </a:xfrm>
              <a:custGeom>
                <a:avLst/>
                <a:gdLst>
                  <a:gd name="connsiteX0" fmla="*/ 0 w 6122"/>
                  <a:gd name="connsiteY0" fmla="*/ 0 h 364370"/>
                  <a:gd name="connsiteX1" fmla="*/ 0 w 6122"/>
                  <a:gd name="connsiteY1" fmla="*/ 364370 h 364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122" h="364370">
                    <a:moveTo>
                      <a:pt x="0" y="0"/>
                    </a:moveTo>
                    <a:lnTo>
                      <a:pt x="0" y="364370"/>
                    </a:lnTo>
                  </a:path>
                </a:pathLst>
              </a:custGeom>
              <a:ln w="19050" cap="flat">
                <a:solidFill>
                  <a:schemeClr val="tx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5743" name="Graphic 2442">
                <a:extLst>
                  <a:ext uri="{FF2B5EF4-FFF2-40B4-BE49-F238E27FC236}">
                    <a16:creationId xmlns:a16="http://schemas.microsoft.com/office/drawing/2014/main" id="{C2625918-033F-FEDD-D22C-F41C35E0CEE3}"/>
                  </a:ext>
                </a:extLst>
              </p:cNvPr>
              <p:cNvGrpSpPr/>
              <p:nvPr/>
            </p:nvGrpSpPr>
            <p:grpSpPr>
              <a:xfrm>
                <a:off x="5255384" y="3597560"/>
                <a:ext cx="307828" cy="204229"/>
                <a:chOff x="8910534" y="5635163"/>
                <a:chExt cx="307329" cy="203897"/>
              </a:xfrm>
              <a:solidFill>
                <a:srgbClr val="A21383"/>
              </a:solidFill>
            </p:grpSpPr>
            <p:sp>
              <p:nvSpPr>
                <p:cNvPr id="5817" name="Freeform 2461">
                  <a:extLst>
                    <a:ext uri="{FF2B5EF4-FFF2-40B4-BE49-F238E27FC236}">
                      <a16:creationId xmlns:a16="http://schemas.microsoft.com/office/drawing/2014/main" id="{1DBF4AE4-3361-3F2E-9993-08052EE1A51E}"/>
                    </a:ext>
                  </a:extLst>
                </p:cNvPr>
                <p:cNvSpPr/>
                <p:nvPr/>
              </p:nvSpPr>
              <p:spPr>
                <a:xfrm>
                  <a:off x="8910534" y="5635163"/>
                  <a:ext cx="270781" cy="179614"/>
                </a:xfrm>
                <a:custGeom>
                  <a:avLst/>
                  <a:gdLst>
                    <a:gd name="connsiteX0" fmla="*/ 270779 w 270779"/>
                    <a:gd name="connsiteY0" fmla="*/ 179614 h 179613"/>
                    <a:gd name="connsiteX1" fmla="*/ 0 w 270779"/>
                    <a:gd name="connsiteY1" fmla="*/ 0 h 179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70779" h="179613">
                      <a:moveTo>
                        <a:pt x="270779" y="179614"/>
                      </a:moveTo>
                      <a:lnTo>
                        <a:pt x="0" y="0"/>
                      </a:lnTo>
                    </a:path>
                  </a:pathLst>
                </a:custGeom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18" name="Freeform 2462">
                  <a:extLst>
                    <a:ext uri="{FF2B5EF4-FFF2-40B4-BE49-F238E27FC236}">
                      <a16:creationId xmlns:a16="http://schemas.microsoft.com/office/drawing/2014/main" id="{A8DCBCD2-8371-0EB8-D9DA-7715CC27CC12}"/>
                    </a:ext>
                  </a:extLst>
                </p:cNvPr>
                <p:cNvSpPr/>
                <p:nvPr/>
              </p:nvSpPr>
              <p:spPr>
                <a:xfrm>
                  <a:off x="9156949" y="5784393"/>
                  <a:ext cx="60914" cy="54667"/>
                </a:xfrm>
                <a:custGeom>
                  <a:avLst/>
                  <a:gdLst>
                    <a:gd name="connsiteX0" fmla="*/ 33733 w 60914"/>
                    <a:gd name="connsiteY0" fmla="*/ 0 h 54667"/>
                    <a:gd name="connsiteX1" fmla="*/ 60915 w 60914"/>
                    <a:gd name="connsiteY1" fmla="*/ 54668 h 54667"/>
                    <a:gd name="connsiteX2" fmla="*/ 0 w 60914"/>
                    <a:gd name="connsiteY2" fmla="*/ 50872 h 54667"/>
                    <a:gd name="connsiteX3" fmla="*/ 33733 w 60914"/>
                    <a:gd name="connsiteY3" fmla="*/ 0 h 54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914" h="54667">
                      <a:moveTo>
                        <a:pt x="33733" y="0"/>
                      </a:moveTo>
                      <a:lnTo>
                        <a:pt x="60915" y="54668"/>
                      </a:lnTo>
                      <a:lnTo>
                        <a:pt x="0" y="50872"/>
                      </a:lnTo>
                      <a:lnTo>
                        <a:pt x="33733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44" name="Graphic 2442">
                <a:extLst>
                  <a:ext uri="{FF2B5EF4-FFF2-40B4-BE49-F238E27FC236}">
                    <a16:creationId xmlns:a16="http://schemas.microsoft.com/office/drawing/2014/main" id="{7D6FCDB0-FB2D-AD3C-BD7D-ECAFBC91ED09}"/>
                  </a:ext>
                </a:extLst>
              </p:cNvPr>
              <p:cNvGrpSpPr/>
              <p:nvPr/>
            </p:nvGrpSpPr>
            <p:grpSpPr>
              <a:xfrm>
                <a:off x="4978034" y="3187782"/>
                <a:ext cx="88669" cy="165408"/>
                <a:chOff x="8633512" y="5226050"/>
                <a:chExt cx="88524" cy="165139"/>
              </a:xfrm>
              <a:solidFill>
                <a:srgbClr val="A21383"/>
              </a:solidFill>
            </p:grpSpPr>
            <p:sp>
              <p:nvSpPr>
                <p:cNvPr id="5815" name="Freeform 2464">
                  <a:extLst>
                    <a:ext uri="{FF2B5EF4-FFF2-40B4-BE49-F238E27FC236}">
                      <a16:creationId xmlns:a16="http://schemas.microsoft.com/office/drawing/2014/main" id="{8CB7CB28-CDC5-8388-B518-F5AD013AC2CC}"/>
                    </a:ext>
                  </a:extLst>
                </p:cNvPr>
                <p:cNvSpPr/>
                <p:nvPr/>
              </p:nvSpPr>
              <p:spPr>
                <a:xfrm>
                  <a:off x="8677725" y="5226050"/>
                  <a:ext cx="6122" cy="126844"/>
                </a:xfrm>
                <a:custGeom>
                  <a:avLst/>
                  <a:gdLst>
                    <a:gd name="connsiteX0" fmla="*/ 0 w 6122"/>
                    <a:gd name="connsiteY0" fmla="*/ 126844 h 126843"/>
                    <a:gd name="connsiteX1" fmla="*/ 0 w 6122"/>
                    <a:gd name="connsiteY1" fmla="*/ 0 h 1268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6122" h="126843">
                      <a:moveTo>
                        <a:pt x="0" y="126844"/>
                      </a:moveTo>
                      <a:lnTo>
                        <a:pt x="0" y="0"/>
                      </a:lnTo>
                    </a:path>
                  </a:pathLst>
                </a:custGeom>
                <a:ln w="444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16" name="Freeform 2465">
                  <a:extLst>
                    <a:ext uri="{FF2B5EF4-FFF2-40B4-BE49-F238E27FC236}">
                      <a16:creationId xmlns:a16="http://schemas.microsoft.com/office/drawing/2014/main" id="{A83B12EA-B80A-A36C-4A03-0DD615B5AC32}"/>
                    </a:ext>
                  </a:extLst>
                </p:cNvPr>
                <p:cNvSpPr/>
                <p:nvPr/>
              </p:nvSpPr>
              <p:spPr>
                <a:xfrm>
                  <a:off x="8633512" y="5346929"/>
                  <a:ext cx="88524" cy="44260"/>
                </a:xfrm>
                <a:custGeom>
                  <a:avLst/>
                  <a:gdLst>
                    <a:gd name="connsiteX0" fmla="*/ 0 w 88524"/>
                    <a:gd name="connsiteY0" fmla="*/ 0 h 44260"/>
                    <a:gd name="connsiteX1" fmla="*/ 88525 w 88524"/>
                    <a:gd name="connsiteY1" fmla="*/ 0 h 44260"/>
                    <a:gd name="connsiteX2" fmla="*/ 44262 w 88524"/>
                    <a:gd name="connsiteY2" fmla="*/ 44261 h 44260"/>
                    <a:gd name="connsiteX3" fmla="*/ 0 w 88524"/>
                    <a:gd name="connsiteY3" fmla="*/ 0 h 44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24" h="44260">
                      <a:moveTo>
                        <a:pt x="0" y="0"/>
                      </a:moveTo>
                      <a:lnTo>
                        <a:pt x="88525" y="0"/>
                      </a:lnTo>
                      <a:lnTo>
                        <a:pt x="44262" y="4426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45" name="Graphic 2442">
                <a:extLst>
                  <a:ext uri="{FF2B5EF4-FFF2-40B4-BE49-F238E27FC236}">
                    <a16:creationId xmlns:a16="http://schemas.microsoft.com/office/drawing/2014/main" id="{2333A9C3-3DA7-7257-C513-F4F7EF565B2C}"/>
                  </a:ext>
                </a:extLst>
              </p:cNvPr>
              <p:cNvGrpSpPr/>
              <p:nvPr/>
            </p:nvGrpSpPr>
            <p:grpSpPr>
              <a:xfrm>
                <a:off x="7770971" y="3725676"/>
                <a:ext cx="236039" cy="639095"/>
                <a:chOff x="11676228" y="5763090"/>
                <a:chExt cx="235654" cy="638058"/>
              </a:xfrm>
            </p:grpSpPr>
            <p:sp>
              <p:nvSpPr>
                <p:cNvPr id="5813" name="Freeform 2473">
                  <a:extLst>
                    <a:ext uri="{FF2B5EF4-FFF2-40B4-BE49-F238E27FC236}">
                      <a16:creationId xmlns:a16="http://schemas.microsoft.com/office/drawing/2014/main" id="{A42A4372-0223-BD6A-6783-5F72AC60F348}"/>
                    </a:ext>
                  </a:extLst>
                </p:cNvPr>
                <p:cNvSpPr/>
                <p:nvPr/>
              </p:nvSpPr>
              <p:spPr>
                <a:xfrm>
                  <a:off x="11676228" y="5793310"/>
                  <a:ext cx="203680" cy="607838"/>
                </a:xfrm>
                <a:custGeom>
                  <a:avLst/>
                  <a:gdLst>
                    <a:gd name="connsiteX0" fmla="*/ 203682 w 203681"/>
                    <a:gd name="connsiteY0" fmla="*/ 0 h 607834"/>
                    <a:gd name="connsiteX1" fmla="*/ 0 w 203681"/>
                    <a:gd name="connsiteY1" fmla="*/ 192164 h 607834"/>
                    <a:gd name="connsiteX2" fmla="*/ 0 w 203681"/>
                    <a:gd name="connsiteY2" fmla="*/ 607835 h 6078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03681" h="607834">
                      <a:moveTo>
                        <a:pt x="203682" y="0"/>
                      </a:moveTo>
                      <a:lnTo>
                        <a:pt x="0" y="192164"/>
                      </a:lnTo>
                      <a:lnTo>
                        <a:pt x="0" y="607835"/>
                      </a:lnTo>
                    </a:path>
                  </a:pathLst>
                </a:custGeom>
                <a:noFill/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14" name="Freeform 2474">
                  <a:extLst>
                    <a:ext uri="{FF2B5EF4-FFF2-40B4-BE49-F238E27FC236}">
                      <a16:creationId xmlns:a16="http://schemas.microsoft.com/office/drawing/2014/main" id="{741E6127-D8FA-5FD7-797A-CB74789B280A}"/>
                    </a:ext>
                  </a:extLst>
                </p:cNvPr>
                <p:cNvSpPr/>
                <p:nvPr/>
              </p:nvSpPr>
              <p:spPr>
                <a:xfrm>
                  <a:off x="11852499" y="5763090"/>
                  <a:ext cx="59383" cy="58463"/>
                </a:xfrm>
                <a:custGeom>
                  <a:avLst/>
                  <a:gdLst>
                    <a:gd name="connsiteX0" fmla="*/ 0 w 59383"/>
                    <a:gd name="connsiteY0" fmla="*/ 14080 h 58463"/>
                    <a:gd name="connsiteX1" fmla="*/ 59384 w 59383"/>
                    <a:gd name="connsiteY1" fmla="*/ 0 h 58463"/>
                    <a:gd name="connsiteX2" fmla="*/ 41875 w 59383"/>
                    <a:gd name="connsiteY2" fmla="*/ 58463 h 58463"/>
                    <a:gd name="connsiteX3" fmla="*/ 0 w 59383"/>
                    <a:gd name="connsiteY3" fmla="*/ 14080 h 58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383" h="58463">
                      <a:moveTo>
                        <a:pt x="0" y="14080"/>
                      </a:moveTo>
                      <a:lnTo>
                        <a:pt x="59384" y="0"/>
                      </a:lnTo>
                      <a:lnTo>
                        <a:pt x="41875" y="58463"/>
                      </a:lnTo>
                      <a:lnTo>
                        <a:pt x="0" y="1408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46" name="Graphic 2442">
                <a:extLst>
                  <a:ext uri="{FF2B5EF4-FFF2-40B4-BE49-F238E27FC236}">
                    <a16:creationId xmlns:a16="http://schemas.microsoft.com/office/drawing/2014/main" id="{238EC88E-EB80-81BA-4E66-A90C4F986DA4}"/>
                  </a:ext>
                </a:extLst>
              </p:cNvPr>
              <p:cNvGrpSpPr/>
              <p:nvPr/>
            </p:nvGrpSpPr>
            <p:grpSpPr>
              <a:xfrm>
                <a:off x="8641504" y="3204436"/>
                <a:ext cx="163324" cy="154070"/>
                <a:chOff x="12462659" y="5280140"/>
                <a:chExt cx="163058" cy="153820"/>
              </a:xfrm>
              <a:solidFill>
                <a:srgbClr val="A21383"/>
              </a:solidFill>
            </p:grpSpPr>
            <p:sp>
              <p:nvSpPr>
                <p:cNvPr id="5808" name="Freeform 2476">
                  <a:extLst>
                    <a:ext uri="{FF2B5EF4-FFF2-40B4-BE49-F238E27FC236}">
                      <a16:creationId xmlns:a16="http://schemas.microsoft.com/office/drawing/2014/main" id="{08D9F1BB-23C4-B8AF-CD4B-DD70AE7DA8DB}"/>
                    </a:ext>
                  </a:extLst>
                </p:cNvPr>
                <p:cNvSpPr/>
                <p:nvPr/>
              </p:nvSpPr>
              <p:spPr>
                <a:xfrm>
                  <a:off x="12462659" y="5310299"/>
                  <a:ext cx="131073" cy="123661"/>
                </a:xfrm>
                <a:custGeom>
                  <a:avLst/>
                  <a:gdLst>
                    <a:gd name="connsiteX0" fmla="*/ 131073 w 131073"/>
                    <a:gd name="connsiteY0" fmla="*/ 0 h 123660"/>
                    <a:gd name="connsiteX1" fmla="*/ 0 w 131073"/>
                    <a:gd name="connsiteY1" fmla="*/ 123661 h 123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131073" h="123660">
                      <a:moveTo>
                        <a:pt x="131073" y="0"/>
                      </a:moveTo>
                      <a:lnTo>
                        <a:pt x="0" y="123661"/>
                      </a:lnTo>
                    </a:path>
                  </a:pathLst>
                </a:custGeom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12" name="Freeform 2477">
                  <a:extLst>
                    <a:ext uri="{FF2B5EF4-FFF2-40B4-BE49-F238E27FC236}">
                      <a16:creationId xmlns:a16="http://schemas.microsoft.com/office/drawing/2014/main" id="{D4E22EAA-DE85-AFC2-9114-792533B94606}"/>
                    </a:ext>
                  </a:extLst>
                </p:cNvPr>
                <p:cNvSpPr/>
                <p:nvPr/>
              </p:nvSpPr>
              <p:spPr>
                <a:xfrm>
                  <a:off x="12566333" y="5280140"/>
                  <a:ext cx="59384" cy="58463"/>
                </a:xfrm>
                <a:custGeom>
                  <a:avLst/>
                  <a:gdLst>
                    <a:gd name="connsiteX0" fmla="*/ 0 w 59384"/>
                    <a:gd name="connsiteY0" fmla="*/ 14080 h 58463"/>
                    <a:gd name="connsiteX1" fmla="*/ 59385 w 59384"/>
                    <a:gd name="connsiteY1" fmla="*/ 0 h 58463"/>
                    <a:gd name="connsiteX2" fmla="*/ 41875 w 59384"/>
                    <a:gd name="connsiteY2" fmla="*/ 58463 h 58463"/>
                    <a:gd name="connsiteX3" fmla="*/ 0 w 59384"/>
                    <a:gd name="connsiteY3" fmla="*/ 14080 h 58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9384" h="58463">
                      <a:moveTo>
                        <a:pt x="0" y="14080"/>
                      </a:moveTo>
                      <a:lnTo>
                        <a:pt x="59385" y="0"/>
                      </a:lnTo>
                      <a:lnTo>
                        <a:pt x="41875" y="58463"/>
                      </a:lnTo>
                      <a:lnTo>
                        <a:pt x="0" y="1408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47" name="Graphic 2442">
                <a:extLst>
                  <a:ext uri="{FF2B5EF4-FFF2-40B4-BE49-F238E27FC236}">
                    <a16:creationId xmlns:a16="http://schemas.microsoft.com/office/drawing/2014/main" id="{0CC34635-E87E-1583-C8BB-EFA7A580E481}"/>
                  </a:ext>
                </a:extLst>
              </p:cNvPr>
              <p:cNvGrpSpPr/>
              <p:nvPr/>
            </p:nvGrpSpPr>
            <p:grpSpPr>
              <a:xfrm>
                <a:off x="7833394" y="3791387"/>
                <a:ext cx="248338" cy="573359"/>
                <a:chOff x="11738506" y="5828677"/>
                <a:chExt cx="247932" cy="572427"/>
              </a:xfrm>
            </p:grpSpPr>
            <p:sp>
              <p:nvSpPr>
                <p:cNvPr id="5806" name="Freeform 2479">
                  <a:extLst>
                    <a:ext uri="{FF2B5EF4-FFF2-40B4-BE49-F238E27FC236}">
                      <a16:creationId xmlns:a16="http://schemas.microsoft.com/office/drawing/2014/main" id="{00189B44-2E2A-2ACA-0C87-74149246F4DB}"/>
                    </a:ext>
                  </a:extLst>
                </p:cNvPr>
                <p:cNvSpPr/>
                <p:nvPr/>
              </p:nvSpPr>
              <p:spPr>
                <a:xfrm>
                  <a:off x="11768922" y="5828677"/>
                  <a:ext cx="217516" cy="528559"/>
                </a:xfrm>
                <a:custGeom>
                  <a:avLst/>
                  <a:gdLst>
                    <a:gd name="connsiteX0" fmla="*/ 217518 w 217517"/>
                    <a:gd name="connsiteY0" fmla="*/ 0 h 528557"/>
                    <a:gd name="connsiteX1" fmla="*/ 0 w 217517"/>
                    <a:gd name="connsiteY1" fmla="*/ 205203 h 528557"/>
                    <a:gd name="connsiteX2" fmla="*/ 0 w 217517"/>
                    <a:gd name="connsiteY2" fmla="*/ 528557 h 528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217517" h="528557">
                      <a:moveTo>
                        <a:pt x="217518" y="0"/>
                      </a:moveTo>
                      <a:lnTo>
                        <a:pt x="0" y="205203"/>
                      </a:lnTo>
                      <a:lnTo>
                        <a:pt x="0" y="528557"/>
                      </a:lnTo>
                    </a:path>
                  </a:pathLst>
                </a:custGeom>
                <a:noFill/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07" name="Freeform 2480">
                  <a:extLst>
                    <a:ext uri="{FF2B5EF4-FFF2-40B4-BE49-F238E27FC236}">
                      <a16:creationId xmlns:a16="http://schemas.microsoft.com/office/drawing/2014/main" id="{4F11E9F7-9608-A510-0414-D4DBD2B72A5D}"/>
                    </a:ext>
                  </a:extLst>
                </p:cNvPr>
                <p:cNvSpPr/>
                <p:nvPr/>
              </p:nvSpPr>
              <p:spPr>
                <a:xfrm>
                  <a:off x="11738506" y="6348274"/>
                  <a:ext cx="61036" cy="52830"/>
                </a:xfrm>
                <a:custGeom>
                  <a:avLst/>
                  <a:gdLst>
                    <a:gd name="connsiteX0" fmla="*/ 0 w 61036"/>
                    <a:gd name="connsiteY0" fmla="*/ 0 h 52830"/>
                    <a:gd name="connsiteX1" fmla="*/ 30488 w 61036"/>
                    <a:gd name="connsiteY1" fmla="*/ 52831 h 52830"/>
                    <a:gd name="connsiteX2" fmla="*/ 61037 w 61036"/>
                    <a:gd name="connsiteY2" fmla="*/ 0 h 52830"/>
                    <a:gd name="connsiteX3" fmla="*/ 0 w 61036"/>
                    <a:gd name="connsiteY3" fmla="*/ 0 h 528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036" h="52830">
                      <a:moveTo>
                        <a:pt x="0" y="0"/>
                      </a:moveTo>
                      <a:lnTo>
                        <a:pt x="30488" y="52831"/>
                      </a:lnTo>
                      <a:lnTo>
                        <a:pt x="6103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48" name="Group 5747">
                <a:extLst>
                  <a:ext uri="{FF2B5EF4-FFF2-40B4-BE49-F238E27FC236}">
                    <a16:creationId xmlns:a16="http://schemas.microsoft.com/office/drawing/2014/main" id="{E722B78E-82BF-2550-726E-35757D55DAED}"/>
                  </a:ext>
                </a:extLst>
              </p:cNvPr>
              <p:cNvGrpSpPr/>
              <p:nvPr/>
            </p:nvGrpSpPr>
            <p:grpSpPr>
              <a:xfrm>
                <a:off x="5298937" y="2352372"/>
                <a:ext cx="678636" cy="1047254"/>
                <a:chOff x="5298937" y="2308102"/>
                <a:chExt cx="678636" cy="1091509"/>
              </a:xfrm>
            </p:grpSpPr>
            <p:sp>
              <p:nvSpPr>
                <p:cNvPr id="5804" name="Freeform 2458">
                  <a:extLst>
                    <a:ext uri="{FF2B5EF4-FFF2-40B4-BE49-F238E27FC236}">
                      <a16:creationId xmlns:a16="http://schemas.microsoft.com/office/drawing/2014/main" id="{07C2E840-F41E-F5A3-CB79-00B5FBC3B167}"/>
                    </a:ext>
                  </a:extLst>
                </p:cNvPr>
                <p:cNvSpPr/>
                <p:nvPr/>
              </p:nvSpPr>
              <p:spPr>
                <a:xfrm>
                  <a:off x="5298937" y="2352119"/>
                  <a:ext cx="648098" cy="1047492"/>
                </a:xfrm>
                <a:custGeom>
                  <a:avLst/>
                  <a:gdLst>
                    <a:gd name="connsiteX0" fmla="*/ 647042 w 647042"/>
                    <a:gd name="connsiteY0" fmla="*/ 0 h 1045789"/>
                    <a:gd name="connsiteX1" fmla="*/ 647042 w 647042"/>
                    <a:gd name="connsiteY1" fmla="*/ 618854 h 1045789"/>
                    <a:gd name="connsiteX2" fmla="*/ 0 w 647042"/>
                    <a:gd name="connsiteY2" fmla="*/ 1045789 h 104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47042" h="1045789">
                      <a:moveTo>
                        <a:pt x="647042" y="0"/>
                      </a:moveTo>
                      <a:lnTo>
                        <a:pt x="647042" y="618854"/>
                      </a:lnTo>
                      <a:lnTo>
                        <a:pt x="0" y="1045789"/>
                      </a:lnTo>
                    </a:path>
                  </a:pathLst>
                </a:custGeom>
                <a:noFill/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05" name="Freeform 2459">
                  <a:extLst>
                    <a:ext uri="{FF2B5EF4-FFF2-40B4-BE49-F238E27FC236}">
                      <a16:creationId xmlns:a16="http://schemas.microsoft.com/office/drawing/2014/main" id="{AC7630E8-CDD1-11C2-50B8-5257268FCD98}"/>
                    </a:ext>
                  </a:extLst>
                </p:cNvPr>
                <p:cNvSpPr/>
                <p:nvPr/>
              </p:nvSpPr>
              <p:spPr>
                <a:xfrm>
                  <a:off x="5916436" y="2308102"/>
                  <a:ext cx="61137" cy="52978"/>
                </a:xfrm>
                <a:custGeom>
                  <a:avLst/>
                  <a:gdLst>
                    <a:gd name="connsiteX0" fmla="*/ 0 w 61037"/>
                    <a:gd name="connsiteY0" fmla="*/ 52893 h 52892"/>
                    <a:gd name="connsiteX1" fmla="*/ 30549 w 61037"/>
                    <a:gd name="connsiteY1" fmla="*/ 0 h 52892"/>
                    <a:gd name="connsiteX2" fmla="*/ 61037 w 61037"/>
                    <a:gd name="connsiteY2" fmla="*/ 52893 h 52892"/>
                    <a:gd name="connsiteX3" fmla="*/ 0 w 61037"/>
                    <a:gd name="connsiteY3" fmla="*/ 52893 h 52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037" h="52892">
                      <a:moveTo>
                        <a:pt x="0" y="52893"/>
                      </a:moveTo>
                      <a:lnTo>
                        <a:pt x="30549" y="0"/>
                      </a:lnTo>
                      <a:lnTo>
                        <a:pt x="61037" y="52893"/>
                      </a:lnTo>
                      <a:lnTo>
                        <a:pt x="0" y="5289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49" name="Group 5748">
                <a:extLst>
                  <a:ext uri="{FF2B5EF4-FFF2-40B4-BE49-F238E27FC236}">
                    <a16:creationId xmlns:a16="http://schemas.microsoft.com/office/drawing/2014/main" id="{85523C26-5DDA-4D07-4A88-4B9D16877946}"/>
                  </a:ext>
                </a:extLst>
              </p:cNvPr>
              <p:cNvGrpSpPr/>
              <p:nvPr/>
            </p:nvGrpSpPr>
            <p:grpSpPr>
              <a:xfrm>
                <a:off x="6083984" y="2352369"/>
                <a:ext cx="678697" cy="1047257"/>
                <a:chOff x="5999036" y="2308102"/>
                <a:chExt cx="678697" cy="1091512"/>
              </a:xfrm>
            </p:grpSpPr>
            <p:sp>
              <p:nvSpPr>
                <p:cNvPr id="5802" name="Freeform 2482">
                  <a:extLst>
                    <a:ext uri="{FF2B5EF4-FFF2-40B4-BE49-F238E27FC236}">
                      <a16:creationId xmlns:a16="http://schemas.microsoft.com/office/drawing/2014/main" id="{6E905F66-84CF-7E75-39CF-F71365450AEE}"/>
                    </a:ext>
                  </a:extLst>
                </p:cNvPr>
                <p:cNvSpPr/>
                <p:nvPr/>
              </p:nvSpPr>
              <p:spPr>
                <a:xfrm>
                  <a:off x="6029635" y="2352121"/>
                  <a:ext cx="648098" cy="1047493"/>
                </a:xfrm>
                <a:custGeom>
                  <a:avLst/>
                  <a:gdLst>
                    <a:gd name="connsiteX0" fmla="*/ 0 w 647042"/>
                    <a:gd name="connsiteY0" fmla="*/ 0 h 1045789"/>
                    <a:gd name="connsiteX1" fmla="*/ 0 w 647042"/>
                    <a:gd name="connsiteY1" fmla="*/ 618854 h 1045789"/>
                    <a:gd name="connsiteX2" fmla="*/ 647042 w 647042"/>
                    <a:gd name="connsiteY2" fmla="*/ 1045789 h 10457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647042" h="1045789">
                      <a:moveTo>
                        <a:pt x="0" y="0"/>
                      </a:moveTo>
                      <a:lnTo>
                        <a:pt x="0" y="618854"/>
                      </a:lnTo>
                      <a:lnTo>
                        <a:pt x="647042" y="1045789"/>
                      </a:lnTo>
                    </a:path>
                  </a:pathLst>
                </a:custGeom>
                <a:noFill/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03" name="Freeform 2483">
                  <a:extLst>
                    <a:ext uri="{FF2B5EF4-FFF2-40B4-BE49-F238E27FC236}">
                      <a16:creationId xmlns:a16="http://schemas.microsoft.com/office/drawing/2014/main" id="{08AD946E-E1E5-21F1-7431-41B2DCFD99F6}"/>
                    </a:ext>
                  </a:extLst>
                </p:cNvPr>
                <p:cNvSpPr/>
                <p:nvPr/>
              </p:nvSpPr>
              <p:spPr>
                <a:xfrm>
                  <a:off x="5999036" y="2308102"/>
                  <a:ext cx="61198" cy="52978"/>
                </a:xfrm>
                <a:custGeom>
                  <a:avLst/>
                  <a:gdLst>
                    <a:gd name="connsiteX0" fmla="*/ 0 w 61098"/>
                    <a:gd name="connsiteY0" fmla="*/ 52893 h 52892"/>
                    <a:gd name="connsiteX1" fmla="*/ 30549 w 61098"/>
                    <a:gd name="connsiteY1" fmla="*/ 0 h 52892"/>
                    <a:gd name="connsiteX2" fmla="*/ 61098 w 61098"/>
                    <a:gd name="connsiteY2" fmla="*/ 52893 h 52892"/>
                    <a:gd name="connsiteX3" fmla="*/ 0 w 61098"/>
                    <a:gd name="connsiteY3" fmla="*/ 52893 h 52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098" h="52892">
                      <a:moveTo>
                        <a:pt x="0" y="52893"/>
                      </a:moveTo>
                      <a:lnTo>
                        <a:pt x="30549" y="0"/>
                      </a:lnTo>
                      <a:lnTo>
                        <a:pt x="61098" y="52893"/>
                      </a:lnTo>
                      <a:lnTo>
                        <a:pt x="0" y="52893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5750" name="Graphic 2442">
                <a:extLst>
                  <a:ext uri="{FF2B5EF4-FFF2-40B4-BE49-F238E27FC236}">
                    <a16:creationId xmlns:a16="http://schemas.microsoft.com/office/drawing/2014/main" id="{4FB37FF9-FF8C-412B-8FA9-44A8F18F6238}"/>
                  </a:ext>
                </a:extLst>
              </p:cNvPr>
              <p:cNvGrpSpPr/>
              <p:nvPr/>
            </p:nvGrpSpPr>
            <p:grpSpPr>
              <a:xfrm>
                <a:off x="6498269" y="3597560"/>
                <a:ext cx="307959" cy="204229"/>
                <a:chOff x="10066567" y="5635163"/>
                <a:chExt cx="307459" cy="203897"/>
              </a:xfrm>
              <a:solidFill>
                <a:srgbClr val="A21383"/>
              </a:solidFill>
            </p:grpSpPr>
            <p:sp>
              <p:nvSpPr>
                <p:cNvPr id="5800" name="Freeform 2485">
                  <a:extLst>
                    <a:ext uri="{FF2B5EF4-FFF2-40B4-BE49-F238E27FC236}">
                      <a16:creationId xmlns:a16="http://schemas.microsoft.com/office/drawing/2014/main" id="{9BA2CDB6-E01E-BB76-F402-D56BF3247584}"/>
                    </a:ext>
                  </a:extLst>
                </p:cNvPr>
                <p:cNvSpPr/>
                <p:nvPr/>
              </p:nvSpPr>
              <p:spPr>
                <a:xfrm>
                  <a:off x="10103245" y="5635163"/>
                  <a:ext cx="270781" cy="179614"/>
                </a:xfrm>
                <a:custGeom>
                  <a:avLst/>
                  <a:gdLst>
                    <a:gd name="connsiteX0" fmla="*/ 0 w 270779"/>
                    <a:gd name="connsiteY0" fmla="*/ 179614 h 179613"/>
                    <a:gd name="connsiteX1" fmla="*/ 270779 w 270779"/>
                    <a:gd name="connsiteY1" fmla="*/ 0 h 179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70779" h="179613">
                      <a:moveTo>
                        <a:pt x="0" y="179614"/>
                      </a:moveTo>
                      <a:lnTo>
                        <a:pt x="270779" y="0"/>
                      </a:lnTo>
                    </a:path>
                  </a:pathLst>
                </a:custGeom>
                <a:ln w="19050" cap="flat">
                  <a:solidFill>
                    <a:schemeClr val="tx1"/>
                  </a:solidFill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5801" name="Freeform 2486">
                  <a:extLst>
                    <a:ext uri="{FF2B5EF4-FFF2-40B4-BE49-F238E27FC236}">
                      <a16:creationId xmlns:a16="http://schemas.microsoft.com/office/drawing/2014/main" id="{88C2DF0E-5A06-E0B2-BB6E-2A68C1F235BE}"/>
                    </a:ext>
                  </a:extLst>
                </p:cNvPr>
                <p:cNvSpPr/>
                <p:nvPr/>
              </p:nvSpPr>
              <p:spPr>
                <a:xfrm>
                  <a:off x="10066567" y="5784393"/>
                  <a:ext cx="60914" cy="54667"/>
                </a:xfrm>
                <a:custGeom>
                  <a:avLst/>
                  <a:gdLst>
                    <a:gd name="connsiteX0" fmla="*/ 60914 w 60914"/>
                    <a:gd name="connsiteY0" fmla="*/ 50872 h 54667"/>
                    <a:gd name="connsiteX1" fmla="*/ 0 w 60914"/>
                    <a:gd name="connsiteY1" fmla="*/ 54668 h 54667"/>
                    <a:gd name="connsiteX2" fmla="*/ 27182 w 60914"/>
                    <a:gd name="connsiteY2" fmla="*/ 0 h 54667"/>
                    <a:gd name="connsiteX3" fmla="*/ 60914 w 60914"/>
                    <a:gd name="connsiteY3" fmla="*/ 50872 h 546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0914" h="54667">
                      <a:moveTo>
                        <a:pt x="60914" y="50872"/>
                      </a:moveTo>
                      <a:lnTo>
                        <a:pt x="0" y="54668"/>
                      </a:lnTo>
                      <a:lnTo>
                        <a:pt x="27182" y="0"/>
                      </a:lnTo>
                      <a:lnTo>
                        <a:pt x="60914" y="50872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1567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751" name="TextBox 5750">
                <a:extLst>
                  <a:ext uri="{FF2B5EF4-FFF2-40B4-BE49-F238E27FC236}">
                    <a16:creationId xmlns:a16="http://schemas.microsoft.com/office/drawing/2014/main" id="{965B57DB-2412-FA58-10B0-5C1822957CE5}"/>
                  </a:ext>
                </a:extLst>
              </p:cNvPr>
              <p:cNvSpPr txBox="1"/>
              <p:nvPr/>
            </p:nvSpPr>
            <p:spPr>
              <a:xfrm>
                <a:off x="2416099" y="4909162"/>
                <a:ext cx="2650555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Allergic eosinophilic</a:t>
                </a:r>
              </a:p>
            </p:txBody>
          </p:sp>
          <p:sp>
            <p:nvSpPr>
              <p:cNvPr id="5752" name="TextBox 5751">
                <a:extLst>
                  <a:ext uri="{FF2B5EF4-FFF2-40B4-BE49-F238E27FC236}">
                    <a16:creationId xmlns:a16="http://schemas.microsoft.com/office/drawing/2014/main" id="{F26FBCA6-10DB-34AF-77F6-99761FAF3443}"/>
                  </a:ext>
                </a:extLst>
              </p:cNvPr>
              <p:cNvSpPr txBox="1"/>
              <p:nvPr/>
            </p:nvSpPr>
            <p:spPr>
              <a:xfrm>
                <a:off x="5066653" y="4909162"/>
                <a:ext cx="2636705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Non-allergic eosinophilic</a:t>
                </a:r>
              </a:p>
            </p:txBody>
          </p:sp>
          <p:sp>
            <p:nvSpPr>
              <p:cNvPr id="5753" name="TextBox 5752">
                <a:extLst>
                  <a:ext uri="{FF2B5EF4-FFF2-40B4-BE49-F238E27FC236}">
                    <a16:creationId xmlns:a16="http://schemas.microsoft.com/office/drawing/2014/main" id="{41364700-CA16-FF1E-5136-3D2C102CEB92}"/>
                  </a:ext>
                </a:extLst>
              </p:cNvPr>
              <p:cNvSpPr txBox="1"/>
              <p:nvPr/>
            </p:nvSpPr>
            <p:spPr>
              <a:xfrm>
                <a:off x="7791357" y="4909162"/>
                <a:ext cx="2662636" cy="184666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 anchorCtr="0">
                <a:sp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200" b="1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Beyond T2 pathways</a:t>
                </a:r>
              </a:p>
            </p:txBody>
          </p:sp>
          <p:pic>
            <p:nvPicPr>
              <p:cNvPr id="5754" name="Picture 5753" descr="A picture containing pallette&#10;&#10;Description automatically generated">
                <a:extLst>
                  <a:ext uri="{FF2B5EF4-FFF2-40B4-BE49-F238E27FC236}">
                    <a16:creationId xmlns:a16="http://schemas.microsoft.com/office/drawing/2014/main" id="{44D6025F-CB6D-6CA9-8518-E25589D85FD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141908" y="1436129"/>
                <a:ext cx="591185" cy="273812"/>
              </a:xfrm>
              <a:prstGeom prst="rect">
                <a:avLst/>
              </a:prstGeom>
            </p:spPr>
          </p:pic>
          <p:pic>
            <p:nvPicPr>
              <p:cNvPr id="5755" name="Picture 5754" descr="A picture containing text&#10;&#10;Description automatically generated">
                <a:extLst>
                  <a:ext uri="{FF2B5EF4-FFF2-40B4-BE49-F238E27FC236}">
                    <a16:creationId xmlns:a16="http://schemas.microsoft.com/office/drawing/2014/main" id="{5879B3AC-6230-35C9-22D1-6D47C856749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4432312" y="1386602"/>
                <a:ext cx="311150" cy="336042"/>
              </a:xfrm>
              <a:prstGeom prst="rect">
                <a:avLst/>
              </a:prstGeom>
            </p:spPr>
          </p:pic>
          <p:grpSp>
            <p:nvGrpSpPr>
              <p:cNvPr id="5756" name="Group 5755">
                <a:extLst>
                  <a:ext uri="{FF2B5EF4-FFF2-40B4-BE49-F238E27FC236}">
                    <a16:creationId xmlns:a16="http://schemas.microsoft.com/office/drawing/2014/main" id="{A52BD8F9-83F2-1396-F4A2-304E6C899558}"/>
                  </a:ext>
                </a:extLst>
              </p:cNvPr>
              <p:cNvGrpSpPr/>
              <p:nvPr/>
            </p:nvGrpSpPr>
            <p:grpSpPr>
              <a:xfrm>
                <a:off x="6149262" y="1198492"/>
                <a:ext cx="578739" cy="458252"/>
                <a:chOff x="5791918" y="1198492"/>
                <a:chExt cx="578739" cy="458252"/>
              </a:xfrm>
            </p:grpSpPr>
            <p:sp>
              <p:nvSpPr>
                <p:cNvPr id="5798" name="TextBox 5797">
                  <a:extLst>
                    <a:ext uri="{FF2B5EF4-FFF2-40B4-BE49-F238E27FC236}">
                      <a16:creationId xmlns:a16="http://schemas.microsoft.com/office/drawing/2014/main" id="{2D60C38F-35DB-30B3-6A72-2026B6761103}"/>
                    </a:ext>
                  </a:extLst>
                </p:cNvPr>
                <p:cNvSpPr txBox="1"/>
                <p:nvPr/>
              </p:nvSpPr>
              <p:spPr>
                <a:xfrm>
                  <a:off x="5863279" y="1198492"/>
                  <a:ext cx="395942" cy="1384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Bacteria</a:t>
                  </a:r>
                </a:p>
              </p:txBody>
            </p:sp>
            <p:pic>
              <p:nvPicPr>
                <p:cNvPr id="5799" name="Picture 5798" descr="A planet in space&#10;&#10;Description automatically generated with low confidence">
                  <a:extLst>
                    <a:ext uri="{FF2B5EF4-FFF2-40B4-BE49-F238E27FC236}">
                      <a16:creationId xmlns:a16="http://schemas.microsoft.com/office/drawing/2014/main" id="{CFE14075-4AF5-3C9A-C937-301220A7E4B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7"/>
                <a:stretch>
                  <a:fillRect/>
                </a:stretch>
              </p:blipFill>
              <p:spPr>
                <a:xfrm>
                  <a:off x="5791918" y="1395378"/>
                  <a:ext cx="578739" cy="261366"/>
                </a:xfrm>
                <a:prstGeom prst="rect">
                  <a:avLst/>
                </a:prstGeom>
              </p:spPr>
            </p:pic>
          </p:grpSp>
          <p:grpSp>
            <p:nvGrpSpPr>
              <p:cNvPr id="5757" name="Group 5756">
                <a:extLst>
                  <a:ext uri="{FF2B5EF4-FFF2-40B4-BE49-F238E27FC236}">
                    <a16:creationId xmlns:a16="http://schemas.microsoft.com/office/drawing/2014/main" id="{56382DE5-E4E7-6126-DAD1-53F5E6C11424}"/>
                  </a:ext>
                </a:extLst>
              </p:cNvPr>
              <p:cNvGrpSpPr/>
              <p:nvPr/>
            </p:nvGrpSpPr>
            <p:grpSpPr>
              <a:xfrm>
                <a:off x="7100321" y="1198492"/>
                <a:ext cx="404495" cy="529178"/>
                <a:chOff x="6426307" y="1198492"/>
                <a:chExt cx="404495" cy="529178"/>
              </a:xfrm>
            </p:grpSpPr>
            <p:sp>
              <p:nvSpPr>
                <p:cNvPr id="5796" name="TextBox 5795">
                  <a:extLst>
                    <a:ext uri="{FF2B5EF4-FFF2-40B4-BE49-F238E27FC236}">
                      <a16:creationId xmlns:a16="http://schemas.microsoft.com/office/drawing/2014/main" id="{4C6EB0F8-3236-C27E-F8B7-44849B4BB93C}"/>
                    </a:ext>
                  </a:extLst>
                </p:cNvPr>
                <p:cNvSpPr txBox="1"/>
                <p:nvPr/>
              </p:nvSpPr>
              <p:spPr>
                <a:xfrm>
                  <a:off x="6434591" y="1198492"/>
                  <a:ext cx="352661" cy="1384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Viruses</a:t>
                  </a:r>
                </a:p>
              </p:txBody>
            </p:sp>
            <p:pic>
              <p:nvPicPr>
                <p:cNvPr id="5797" name="Picture 5796">
                  <a:extLst>
                    <a:ext uri="{FF2B5EF4-FFF2-40B4-BE49-F238E27FC236}">
                      <a16:creationId xmlns:a16="http://schemas.microsoft.com/office/drawing/2014/main" id="{DA357407-8AEF-9DB9-98AE-226E31F25CA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8"/>
                <a:stretch>
                  <a:fillRect/>
                </a:stretch>
              </p:blipFill>
              <p:spPr>
                <a:xfrm>
                  <a:off x="6426307" y="1372959"/>
                  <a:ext cx="404495" cy="354711"/>
                </a:xfrm>
                <a:prstGeom prst="rect">
                  <a:avLst/>
                </a:prstGeom>
              </p:spPr>
            </p:pic>
          </p:grpSp>
          <p:grpSp>
            <p:nvGrpSpPr>
              <p:cNvPr id="5758" name="Group 5757">
                <a:extLst>
                  <a:ext uri="{FF2B5EF4-FFF2-40B4-BE49-F238E27FC236}">
                    <a16:creationId xmlns:a16="http://schemas.microsoft.com/office/drawing/2014/main" id="{FA7FAD52-869D-BACE-7807-7719B178868C}"/>
                  </a:ext>
                </a:extLst>
              </p:cNvPr>
              <p:cNvGrpSpPr/>
              <p:nvPr/>
            </p:nvGrpSpPr>
            <p:grpSpPr>
              <a:xfrm>
                <a:off x="7877136" y="1198492"/>
                <a:ext cx="392049" cy="534268"/>
                <a:chOff x="6985427" y="1198492"/>
                <a:chExt cx="392049" cy="534268"/>
              </a:xfrm>
            </p:grpSpPr>
            <p:sp>
              <p:nvSpPr>
                <p:cNvPr id="5794" name="TextBox 5793">
                  <a:extLst>
                    <a:ext uri="{FF2B5EF4-FFF2-40B4-BE49-F238E27FC236}">
                      <a16:creationId xmlns:a16="http://schemas.microsoft.com/office/drawing/2014/main" id="{5E0E1FFD-0F3B-BF36-4651-1FF50A946DC7}"/>
                    </a:ext>
                  </a:extLst>
                </p:cNvPr>
                <p:cNvSpPr txBox="1"/>
                <p:nvPr/>
              </p:nvSpPr>
              <p:spPr>
                <a:xfrm>
                  <a:off x="7001915" y="1198492"/>
                  <a:ext cx="325410" cy="1384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Smoke</a:t>
                  </a:r>
                </a:p>
              </p:txBody>
            </p:sp>
            <p:pic>
              <p:nvPicPr>
                <p:cNvPr id="5795" name="Picture 5794" descr="Icon&#10;&#10;Description automatically generated">
                  <a:extLst>
                    <a:ext uri="{FF2B5EF4-FFF2-40B4-BE49-F238E27FC236}">
                      <a16:creationId xmlns:a16="http://schemas.microsoft.com/office/drawing/2014/main" id="{3AD2AA9D-7875-F599-B826-FEA38E92A32B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9"/>
                <a:stretch>
                  <a:fillRect/>
                </a:stretch>
              </p:blipFill>
              <p:spPr>
                <a:xfrm>
                  <a:off x="6985427" y="1346934"/>
                  <a:ext cx="392049" cy="385826"/>
                </a:xfrm>
                <a:prstGeom prst="rect">
                  <a:avLst/>
                </a:prstGeom>
              </p:spPr>
            </p:pic>
          </p:grpSp>
          <p:pic>
            <p:nvPicPr>
              <p:cNvPr id="5759" name="Picture 5758" descr="Icon&#10;&#10;Description automatically generated">
                <a:extLst>
                  <a:ext uri="{FF2B5EF4-FFF2-40B4-BE49-F238E27FC236}">
                    <a16:creationId xmlns:a16="http://schemas.microsoft.com/office/drawing/2014/main" id="{1C86A875-140E-F7C7-6578-1FC1CE2BAF1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3267808" y="3566291"/>
                <a:ext cx="311150" cy="404495"/>
              </a:xfrm>
              <a:prstGeom prst="rect">
                <a:avLst/>
              </a:prstGeom>
            </p:spPr>
          </p:pic>
          <p:pic>
            <p:nvPicPr>
              <p:cNvPr id="5760" name="Picture 5759" descr="A picture containing room, gambling house&#10;&#10;Description automatically generated">
                <a:extLst>
                  <a:ext uri="{FF2B5EF4-FFF2-40B4-BE49-F238E27FC236}">
                    <a16:creationId xmlns:a16="http://schemas.microsoft.com/office/drawing/2014/main" id="{5AB82E09-D872-45E7-FD29-3DD8992E625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225020" y="3943463"/>
                <a:ext cx="460502" cy="416941"/>
              </a:xfrm>
              <a:prstGeom prst="rect">
                <a:avLst/>
              </a:prstGeom>
            </p:spPr>
          </p:pic>
          <p:pic>
            <p:nvPicPr>
              <p:cNvPr id="5761" name="Picture 5760" descr="Icon&#10;&#10;Description automatically generated">
                <a:extLst>
                  <a:ext uri="{FF2B5EF4-FFF2-40B4-BE49-F238E27FC236}">
                    <a16:creationId xmlns:a16="http://schemas.microsoft.com/office/drawing/2014/main" id="{131428E6-78A9-CCCF-C52C-1039D477B0E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4089544" y="2962375"/>
                <a:ext cx="323596" cy="348488"/>
              </a:xfrm>
              <a:prstGeom prst="rect">
                <a:avLst/>
              </a:prstGeom>
            </p:spPr>
          </p:pic>
          <p:pic>
            <p:nvPicPr>
              <p:cNvPr id="5762" name="Picture 5761" descr="Icon&#10;&#10;Description automatically generated">
                <a:extLst>
                  <a:ext uri="{FF2B5EF4-FFF2-40B4-BE49-F238E27FC236}">
                    <a16:creationId xmlns:a16="http://schemas.microsoft.com/office/drawing/2014/main" id="{DE2A6BFD-AB9C-96F8-AB93-4B8C026CA45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243551" y="2243902"/>
                <a:ext cx="634746" cy="522732"/>
              </a:xfrm>
              <a:prstGeom prst="rect">
                <a:avLst/>
              </a:prstGeom>
            </p:spPr>
          </p:pic>
          <p:pic>
            <p:nvPicPr>
              <p:cNvPr id="5763" name="Picture 5762" descr="Icon&#10;&#10;Description automatically generated with medium confidence">
                <a:extLst>
                  <a:ext uri="{FF2B5EF4-FFF2-40B4-BE49-F238E27FC236}">
                    <a16:creationId xmlns:a16="http://schemas.microsoft.com/office/drawing/2014/main" id="{B4536C03-EA7A-5D6E-345E-243A73007FF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4"/>
              <a:stretch>
                <a:fillRect/>
              </a:stretch>
            </p:blipFill>
            <p:spPr>
              <a:xfrm>
                <a:off x="6847996" y="3284606"/>
                <a:ext cx="547624" cy="535178"/>
              </a:xfrm>
              <a:prstGeom prst="rect">
                <a:avLst/>
              </a:prstGeom>
            </p:spPr>
          </p:pic>
          <p:pic>
            <p:nvPicPr>
              <p:cNvPr id="5764" name="Picture 5763">
                <a:extLst>
                  <a:ext uri="{FF2B5EF4-FFF2-40B4-BE49-F238E27FC236}">
                    <a16:creationId xmlns:a16="http://schemas.microsoft.com/office/drawing/2014/main" id="{55836142-4C97-8E18-397B-B94EF898807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527179" y="4437609"/>
                <a:ext cx="7745519" cy="302020"/>
              </a:xfrm>
              <a:prstGeom prst="rect">
                <a:avLst/>
              </a:prstGeom>
            </p:spPr>
          </p:pic>
          <p:pic>
            <p:nvPicPr>
              <p:cNvPr id="5765" name="Picture 5764">
                <a:extLst>
                  <a:ext uri="{FF2B5EF4-FFF2-40B4-BE49-F238E27FC236}">
                    <a16:creationId xmlns:a16="http://schemas.microsoft.com/office/drawing/2014/main" id="{228D7924-09D4-521D-5023-B02737F0F61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8108436" y="4366486"/>
                <a:ext cx="1985137" cy="143129"/>
              </a:xfrm>
              <a:prstGeom prst="rect">
                <a:avLst/>
              </a:prstGeom>
            </p:spPr>
          </p:pic>
          <p:pic>
            <p:nvPicPr>
              <p:cNvPr id="5766" name="Picture 5765">
                <a:extLst>
                  <a:ext uri="{FF2B5EF4-FFF2-40B4-BE49-F238E27FC236}">
                    <a16:creationId xmlns:a16="http://schemas.microsoft.com/office/drawing/2014/main" id="{1EBEC16D-2B33-5E62-0312-7146C7F683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16098" y="1788127"/>
                <a:ext cx="8061132" cy="455361"/>
              </a:xfrm>
              <a:prstGeom prst="rect">
                <a:avLst/>
              </a:prstGeom>
            </p:spPr>
          </p:pic>
          <p:pic>
            <p:nvPicPr>
              <p:cNvPr id="5767" name="Picture 5766" descr="Icon&#10;&#10;Description automatically generated">
                <a:extLst>
                  <a:ext uri="{FF2B5EF4-FFF2-40B4-BE49-F238E27FC236}">
                    <a16:creationId xmlns:a16="http://schemas.microsoft.com/office/drawing/2014/main" id="{B4AD62B6-F5AB-9B5E-9519-A9310465D20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3757540" y="1709353"/>
                <a:ext cx="535178" cy="827659"/>
              </a:xfrm>
              <a:prstGeom prst="rect">
                <a:avLst/>
              </a:prstGeom>
            </p:spPr>
          </p:pic>
          <p:pic>
            <p:nvPicPr>
              <p:cNvPr id="5768" name="Picture 5767" descr="A picture containing tableware&#10;&#10;Description automatically generated">
                <a:extLst>
                  <a:ext uri="{FF2B5EF4-FFF2-40B4-BE49-F238E27FC236}">
                    <a16:creationId xmlns:a16="http://schemas.microsoft.com/office/drawing/2014/main" id="{42FC1F5D-E627-A9FD-C79D-87DA9CDA8D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 rot="13102938">
                <a:off x="5334405" y="1499453"/>
                <a:ext cx="374973" cy="525492"/>
              </a:xfrm>
              <a:prstGeom prst="rect">
                <a:avLst/>
              </a:prstGeom>
            </p:spPr>
          </p:pic>
          <p:sp>
            <p:nvSpPr>
              <p:cNvPr id="5769" name="TextBox 5768">
                <a:extLst>
                  <a:ext uri="{FF2B5EF4-FFF2-40B4-BE49-F238E27FC236}">
                    <a16:creationId xmlns:a16="http://schemas.microsoft.com/office/drawing/2014/main" id="{570DF17A-CDA1-7839-8E11-3FEAAF88A428}"/>
                  </a:ext>
                </a:extLst>
              </p:cNvPr>
              <p:cNvSpPr txBox="1"/>
              <p:nvPr/>
            </p:nvSpPr>
            <p:spPr>
              <a:xfrm>
                <a:off x="6193272" y="2736232"/>
                <a:ext cx="314189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Mucus</a:t>
                </a:r>
              </a:p>
            </p:txBody>
          </p:sp>
          <p:sp>
            <p:nvSpPr>
              <p:cNvPr id="5770" name="TextBox 5769">
                <a:extLst>
                  <a:ext uri="{FF2B5EF4-FFF2-40B4-BE49-F238E27FC236}">
                    <a16:creationId xmlns:a16="http://schemas.microsoft.com/office/drawing/2014/main" id="{4AF69BE6-55EF-FD73-0F2A-C8AAB80256F8}"/>
                  </a:ext>
                </a:extLst>
              </p:cNvPr>
              <p:cNvSpPr txBox="1"/>
              <p:nvPr/>
            </p:nvSpPr>
            <p:spPr>
              <a:xfrm>
                <a:off x="4989456" y="1603807"/>
                <a:ext cx="314189" cy="1384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900" b="0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Calibri" panose="020F0502020204030204" pitchFamily="34" charset="0"/>
                  </a:rPr>
                  <a:t>Mucus</a:t>
                </a:r>
              </a:p>
            </p:txBody>
          </p:sp>
          <p:pic>
            <p:nvPicPr>
              <p:cNvPr id="5771" name="Picture 5770" descr="Background pattern&#10;&#10;Description automatically generated">
                <a:extLst>
                  <a:ext uri="{FF2B5EF4-FFF2-40B4-BE49-F238E27FC236}">
                    <a16:creationId xmlns:a16="http://schemas.microsoft.com/office/drawing/2014/main" id="{17246737-0C13-2D08-6782-C6BE62EC957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9370193" y="2737117"/>
                <a:ext cx="292101" cy="302919"/>
              </a:xfrm>
              <a:prstGeom prst="rect">
                <a:avLst/>
              </a:prstGeom>
            </p:spPr>
          </p:pic>
          <p:pic>
            <p:nvPicPr>
              <p:cNvPr id="5772" name="Picture 5771" descr="Circle&#10;&#10;Description automatically generated">
                <a:extLst>
                  <a:ext uri="{FF2B5EF4-FFF2-40B4-BE49-F238E27FC236}">
                    <a16:creationId xmlns:a16="http://schemas.microsoft.com/office/drawing/2014/main" id="{2E78712F-5386-411E-05DC-63EA37C66CD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 rot="20298096">
                <a:off x="8201935" y="3220972"/>
                <a:ext cx="312981" cy="306461"/>
              </a:xfrm>
              <a:prstGeom prst="rect">
                <a:avLst/>
              </a:prstGeom>
            </p:spPr>
          </p:pic>
          <p:pic>
            <p:nvPicPr>
              <p:cNvPr id="5773" name="Picture 5772" descr="Circle&#10;&#10;Description automatically generated">
                <a:extLst>
                  <a:ext uri="{FF2B5EF4-FFF2-40B4-BE49-F238E27FC236}">
                    <a16:creationId xmlns:a16="http://schemas.microsoft.com/office/drawing/2014/main" id="{78D5A2FB-998E-4577-6CCF-E83EEE6ACDD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 rot="605260">
                <a:off x="8151135" y="3576572"/>
                <a:ext cx="312981" cy="306461"/>
              </a:xfrm>
              <a:prstGeom prst="rect">
                <a:avLst/>
              </a:prstGeom>
            </p:spPr>
          </p:pic>
          <p:pic>
            <p:nvPicPr>
              <p:cNvPr id="5774" name="Picture 5773" descr="Circle&#10;&#10;Description automatically generated">
                <a:extLst>
                  <a:ext uri="{FF2B5EF4-FFF2-40B4-BE49-F238E27FC236}">
                    <a16:creationId xmlns:a16="http://schemas.microsoft.com/office/drawing/2014/main" id="{B65070FC-CA55-AB52-4D91-902E92FBDE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1"/>
              <a:stretch>
                <a:fillRect/>
              </a:stretch>
            </p:blipFill>
            <p:spPr>
              <a:xfrm rot="21333664">
                <a:off x="8503560" y="3468622"/>
                <a:ext cx="312981" cy="306461"/>
              </a:xfrm>
              <a:prstGeom prst="rect">
                <a:avLst/>
              </a:prstGeom>
            </p:spPr>
          </p:pic>
          <p:pic>
            <p:nvPicPr>
              <p:cNvPr id="5775" name="Picture 5774" descr="A picture containing icon&#10;&#10;Description automatically generated">
                <a:extLst>
                  <a:ext uri="{FF2B5EF4-FFF2-40B4-BE49-F238E27FC236}">
                    <a16:creationId xmlns:a16="http://schemas.microsoft.com/office/drawing/2014/main" id="{A6048033-94AC-D3B3-470C-662FB2EFF50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5631590" y="3726591"/>
                <a:ext cx="291933" cy="279769"/>
              </a:xfrm>
              <a:prstGeom prst="rect">
                <a:avLst/>
              </a:prstGeom>
            </p:spPr>
          </p:pic>
          <p:pic>
            <p:nvPicPr>
              <p:cNvPr id="5776" name="Picture 5775" descr="Icon&#10;&#10;Description automatically generated">
                <a:extLst>
                  <a:ext uri="{FF2B5EF4-FFF2-40B4-BE49-F238E27FC236}">
                    <a16:creationId xmlns:a16="http://schemas.microsoft.com/office/drawing/2014/main" id="{AD0E6365-036A-72D0-CFFE-FDC6BA38423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893171" y="3457716"/>
                <a:ext cx="282338" cy="301161"/>
              </a:xfrm>
              <a:prstGeom prst="rect">
                <a:avLst/>
              </a:prstGeom>
            </p:spPr>
          </p:pic>
          <p:pic>
            <p:nvPicPr>
              <p:cNvPr id="5777" name="Picture 5776" descr="A picture containing icon&#10;&#10;Description automatically generated">
                <a:extLst>
                  <a:ext uri="{FF2B5EF4-FFF2-40B4-BE49-F238E27FC236}">
                    <a16:creationId xmlns:a16="http://schemas.microsoft.com/office/drawing/2014/main" id="{672D3C6D-1E29-C6C9-7F8D-A02C5F85FF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4"/>
              <a:stretch>
                <a:fillRect/>
              </a:stretch>
            </p:blipFill>
            <p:spPr>
              <a:xfrm>
                <a:off x="6126973" y="3718146"/>
                <a:ext cx="284957" cy="297346"/>
              </a:xfrm>
              <a:prstGeom prst="rect">
                <a:avLst/>
              </a:prstGeom>
            </p:spPr>
          </p:pic>
          <p:grpSp>
            <p:nvGrpSpPr>
              <p:cNvPr id="5778" name="Group 5777">
                <a:extLst>
                  <a:ext uri="{FF2B5EF4-FFF2-40B4-BE49-F238E27FC236}">
                    <a16:creationId xmlns:a16="http://schemas.microsoft.com/office/drawing/2014/main" id="{E7652F53-2D56-C47D-DA3D-5108ED27C375}"/>
                  </a:ext>
                </a:extLst>
              </p:cNvPr>
              <p:cNvGrpSpPr/>
              <p:nvPr/>
            </p:nvGrpSpPr>
            <p:grpSpPr>
              <a:xfrm>
                <a:off x="8641504" y="1198492"/>
                <a:ext cx="765115" cy="523287"/>
                <a:chOff x="7703179" y="1198492"/>
                <a:chExt cx="765115" cy="523287"/>
              </a:xfrm>
            </p:grpSpPr>
            <p:sp>
              <p:nvSpPr>
                <p:cNvPr id="5792" name="TextBox 5791">
                  <a:extLst>
                    <a:ext uri="{FF2B5EF4-FFF2-40B4-BE49-F238E27FC236}">
                      <a16:creationId xmlns:a16="http://schemas.microsoft.com/office/drawing/2014/main" id="{6CD84254-6730-1337-9DAB-1AE70BB5EBBC}"/>
                    </a:ext>
                  </a:extLst>
                </p:cNvPr>
                <p:cNvSpPr txBox="1"/>
                <p:nvPr/>
              </p:nvSpPr>
              <p:spPr>
                <a:xfrm>
                  <a:off x="7881803" y="1198492"/>
                  <a:ext cx="437620" cy="138499"/>
                </a:xfrm>
                <a:prstGeom prst="rect">
                  <a:avLst/>
                </a:prstGeom>
                <a:noFill/>
              </p:spPr>
              <p:txBody>
                <a:bodyPr wrap="none" lIns="0" tIns="0" rIns="0" bIns="0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9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rPr>
                    <a:t>Pollution</a:t>
                  </a:r>
                </a:p>
              </p:txBody>
            </p:sp>
            <p:pic>
              <p:nvPicPr>
                <p:cNvPr id="5793" name="Picture 5792" descr="Shape&#10;&#10;Description automatically generated">
                  <a:extLst>
                    <a:ext uri="{FF2B5EF4-FFF2-40B4-BE49-F238E27FC236}">
                      <a16:creationId xmlns:a16="http://schemas.microsoft.com/office/drawing/2014/main" id="{33673711-E5C4-86D0-0B1C-BB93900324FA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5"/>
                <a:stretch>
                  <a:fillRect/>
                </a:stretch>
              </p:blipFill>
              <p:spPr>
                <a:xfrm>
                  <a:off x="7703179" y="1392277"/>
                  <a:ext cx="765115" cy="329502"/>
                </a:xfrm>
                <a:prstGeom prst="rect">
                  <a:avLst/>
                </a:prstGeom>
              </p:spPr>
            </p:pic>
          </p:grpSp>
          <p:pic>
            <p:nvPicPr>
              <p:cNvPr id="5779" name="Picture 5778" descr="Background pattern&#10;&#10;Description automatically generated">
                <a:extLst>
                  <a:ext uri="{FF2B5EF4-FFF2-40B4-BE49-F238E27FC236}">
                    <a16:creationId xmlns:a16="http://schemas.microsoft.com/office/drawing/2014/main" id="{BA3AE64F-FDED-B665-FED0-21389607C53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6"/>
              <a:stretch>
                <a:fillRect/>
              </a:stretch>
            </p:blipFill>
            <p:spPr>
              <a:xfrm>
                <a:off x="3921544" y="1493069"/>
                <a:ext cx="273432" cy="177731"/>
              </a:xfrm>
              <a:prstGeom prst="rect">
                <a:avLst/>
              </a:prstGeom>
            </p:spPr>
          </p:pic>
          <p:sp>
            <p:nvSpPr>
              <p:cNvPr id="5782" name="TextBox 5781">
                <a:extLst>
                  <a:ext uri="{FF2B5EF4-FFF2-40B4-BE49-F238E27FC236}">
                    <a16:creationId xmlns:a16="http://schemas.microsoft.com/office/drawing/2014/main" id="{650EE713-E1BB-083E-44FE-9A73C2243649}"/>
                  </a:ext>
                </a:extLst>
              </p:cNvPr>
              <p:cNvSpPr txBox="1"/>
              <p:nvPr/>
            </p:nvSpPr>
            <p:spPr>
              <a:xfrm>
                <a:off x="2273500" y="1198492"/>
                <a:ext cx="447238" cy="161583"/>
              </a:xfrm>
              <a:prstGeom prst="rect">
                <a:avLst/>
              </a:prstGeom>
              <a:noFill/>
            </p:spPr>
            <p:txBody>
              <a:bodyPr wrap="none" lIns="0" tIns="0" rIns="0" bIns="0" rtlCol="0" anchor="t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050" b="1" i="0" u="none" strike="noStrike" kern="120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/>
                    <a:ea typeface="+mn-ea"/>
                    <a:cs typeface="Calibri"/>
                  </a:rPr>
                  <a:t>Triggers</a:t>
                </a:r>
                <a:endParaRPr kumimoji="0" lang="en-US" sz="1050" b="1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  <p:pic>
            <p:nvPicPr>
              <p:cNvPr id="5783" name="Picture 5782" descr="A picture containing clock, vector graphics&#10;&#10;Description automatically generated">
                <a:extLst>
                  <a:ext uri="{FF2B5EF4-FFF2-40B4-BE49-F238E27FC236}">
                    <a16:creationId xmlns:a16="http://schemas.microsoft.com/office/drawing/2014/main" id="{72278C40-0E87-46DB-A788-C9B6310CAB2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576813" y="2280724"/>
                <a:ext cx="570812" cy="424791"/>
              </a:xfrm>
              <a:prstGeom prst="rect">
                <a:avLst/>
              </a:prstGeom>
            </p:spPr>
          </p:pic>
          <p:pic>
            <p:nvPicPr>
              <p:cNvPr id="5784" name="Picture 5783" descr="A picture containing clock, vector graphics&#10;&#10;Description automatically generated">
                <a:extLst>
                  <a:ext uri="{FF2B5EF4-FFF2-40B4-BE49-F238E27FC236}">
                    <a16:creationId xmlns:a16="http://schemas.microsoft.com/office/drawing/2014/main" id="{FCECAE8B-72C9-04FD-8A87-D41E9F6A77B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 rot="19590329">
                <a:off x="2684357" y="2978718"/>
                <a:ext cx="570812" cy="424791"/>
              </a:xfrm>
              <a:prstGeom prst="rect">
                <a:avLst/>
              </a:prstGeom>
            </p:spPr>
          </p:pic>
          <p:pic>
            <p:nvPicPr>
              <p:cNvPr id="5785" name="Picture 5784" descr="A picture containing clock, vector graphics&#10;&#10;Description automatically generated">
                <a:extLst>
                  <a:ext uri="{FF2B5EF4-FFF2-40B4-BE49-F238E27FC236}">
                    <a16:creationId xmlns:a16="http://schemas.microsoft.com/office/drawing/2014/main" id="{A245EB66-B52F-F39C-6214-515EE60533D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7"/>
              <a:stretch>
                <a:fillRect/>
              </a:stretch>
            </p:blipFill>
            <p:spPr>
              <a:xfrm rot="7197618">
                <a:off x="3230496" y="3140319"/>
                <a:ext cx="533058" cy="396695"/>
              </a:xfrm>
              <a:prstGeom prst="rect">
                <a:avLst/>
              </a:prstGeom>
            </p:spPr>
          </p:pic>
          <p:pic>
            <p:nvPicPr>
              <p:cNvPr id="5786" name="Picture 5785" descr="Icon&#10;&#10;Description automatically generated">
                <a:extLst>
                  <a:ext uri="{FF2B5EF4-FFF2-40B4-BE49-F238E27FC236}">
                    <a16:creationId xmlns:a16="http://schemas.microsoft.com/office/drawing/2014/main" id="{0A1CF84A-C570-C90C-26BD-42C90F71FC7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838284" y="2910975"/>
                <a:ext cx="239327" cy="232858"/>
              </a:xfrm>
              <a:prstGeom prst="rect">
                <a:avLst/>
              </a:prstGeom>
            </p:spPr>
          </p:pic>
          <p:pic>
            <p:nvPicPr>
              <p:cNvPr id="5787" name="Picture 5786" descr="Icon&#10;&#10;Description automatically generated">
                <a:extLst>
                  <a:ext uri="{FF2B5EF4-FFF2-40B4-BE49-F238E27FC236}">
                    <a16:creationId xmlns:a16="http://schemas.microsoft.com/office/drawing/2014/main" id="{ECD694E0-1410-4314-6751-68096AF2C1A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8"/>
              <a:stretch>
                <a:fillRect/>
              </a:stretch>
            </p:blipFill>
            <p:spPr>
              <a:xfrm>
                <a:off x="4771609" y="3345950"/>
                <a:ext cx="239327" cy="232858"/>
              </a:xfrm>
              <a:prstGeom prst="rect">
                <a:avLst/>
              </a:prstGeom>
            </p:spPr>
          </p:pic>
          <p:pic>
            <p:nvPicPr>
              <p:cNvPr id="5788" name="Picture 5787" descr="Icon&#10;&#10;Description automatically generated with medium confidence">
                <a:extLst>
                  <a:ext uri="{FF2B5EF4-FFF2-40B4-BE49-F238E27FC236}">
                    <a16:creationId xmlns:a16="http://schemas.microsoft.com/office/drawing/2014/main" id="{5BE7BF31-1172-ACC2-394C-F4AB21CE3F7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036332" y="3326488"/>
                <a:ext cx="234950" cy="228600"/>
              </a:xfrm>
              <a:prstGeom prst="rect">
                <a:avLst/>
              </a:prstGeom>
            </p:spPr>
          </p:pic>
          <p:pic>
            <p:nvPicPr>
              <p:cNvPr id="5789" name="Picture 5788" descr="Icon&#10;&#10;Description automatically generated with medium confidence">
                <a:extLst>
                  <a:ext uri="{FF2B5EF4-FFF2-40B4-BE49-F238E27FC236}">
                    <a16:creationId xmlns:a16="http://schemas.microsoft.com/office/drawing/2014/main" id="{E06E995B-5F62-DCCC-6842-183661355E2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928382" y="3551913"/>
                <a:ext cx="234950" cy="228600"/>
              </a:xfrm>
              <a:prstGeom prst="rect">
                <a:avLst/>
              </a:prstGeom>
            </p:spPr>
          </p:pic>
          <p:pic>
            <p:nvPicPr>
              <p:cNvPr id="5790" name="Picture 5789" descr="A picture containing icon&#10;&#10;Description automatically generated">
                <a:extLst>
                  <a:ext uri="{FF2B5EF4-FFF2-40B4-BE49-F238E27FC236}">
                    <a16:creationId xmlns:a16="http://schemas.microsoft.com/office/drawing/2014/main" id="{E293908E-C709-D838-7B4D-7E6C49FA9B9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8773422" y="2871972"/>
                <a:ext cx="579150" cy="241313"/>
              </a:xfrm>
              <a:prstGeom prst="rect">
                <a:avLst/>
              </a:prstGeom>
            </p:spPr>
          </p:pic>
          <p:pic>
            <p:nvPicPr>
              <p:cNvPr id="5791" name="Picture 5790" descr="A picture containing icon&#10;&#10;Description automatically generated">
                <a:extLst>
                  <a:ext uri="{FF2B5EF4-FFF2-40B4-BE49-F238E27FC236}">
                    <a16:creationId xmlns:a16="http://schemas.microsoft.com/office/drawing/2014/main" id="{EFD448F6-3688-B27C-33BE-FD953CFB719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0"/>
              <a:stretch>
                <a:fillRect/>
              </a:stretch>
            </p:blipFill>
            <p:spPr>
              <a:xfrm>
                <a:off x="9072186" y="3120942"/>
                <a:ext cx="579150" cy="241313"/>
              </a:xfrm>
              <a:prstGeom prst="rect">
                <a:avLst/>
              </a:prstGeom>
            </p:spPr>
          </p:pic>
        </p:grpSp>
        <p:pic>
          <p:nvPicPr>
            <p:cNvPr id="3847" name="Picture 3846" descr="A picture containing shape&#10;&#10;Description automatically generated">
              <a:extLst>
                <a:ext uri="{FF2B5EF4-FFF2-40B4-BE49-F238E27FC236}">
                  <a16:creationId xmlns:a16="http://schemas.microsoft.com/office/drawing/2014/main" id="{4533E75E-D7F6-294C-A02F-348E4E94792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1"/>
            <a:srcRect l="56042" b="41933"/>
            <a:stretch/>
          </p:blipFill>
          <p:spPr>
            <a:xfrm>
              <a:off x="3445387" y="2767929"/>
              <a:ext cx="573505" cy="699839"/>
            </a:xfrm>
            <a:prstGeom prst="rect">
              <a:avLst/>
            </a:prstGeom>
          </p:spPr>
        </p:pic>
        <p:sp>
          <p:nvSpPr>
            <p:cNvPr id="3852" name="TextBox 3851">
              <a:extLst>
                <a:ext uri="{FF2B5EF4-FFF2-40B4-BE49-F238E27FC236}">
                  <a16:creationId xmlns:a16="http://schemas.microsoft.com/office/drawing/2014/main" id="{4C1BF88D-5998-DC9E-326D-28FA200A26DF}"/>
                </a:ext>
              </a:extLst>
            </p:cNvPr>
            <p:cNvSpPr txBox="1"/>
            <p:nvPr/>
          </p:nvSpPr>
          <p:spPr>
            <a:xfrm>
              <a:off x="5647362" y="4403919"/>
              <a:ext cx="240450" cy="138499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900" b="0" i="0" u="none" strike="noStrike" kern="120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ILC2s</a:t>
              </a:r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F6455B59-28E9-47A3-C27C-36CA302674B6}"/>
                </a:ext>
              </a:extLst>
            </p:cNvPr>
            <p:cNvCxnSpPr>
              <a:cxnSpLocks/>
            </p:cNvCxnSpPr>
            <p:nvPr/>
          </p:nvCxnSpPr>
          <p:spPr>
            <a:xfrm>
              <a:off x="5567233" y="4726118"/>
              <a:ext cx="564937" cy="37992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BDAA0705-2987-2ECD-0634-0C682395512D}"/>
                </a:ext>
              </a:extLst>
            </p:cNvPr>
            <p:cNvCxnSpPr/>
            <p:nvPr/>
          </p:nvCxnSpPr>
          <p:spPr>
            <a:xfrm flipV="1">
              <a:off x="5572257" y="4434680"/>
              <a:ext cx="0" cy="301486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A833D05A-F19E-9201-AB31-023B4F4FC7B0}"/>
                </a:ext>
              </a:extLst>
            </p:cNvPr>
            <p:cNvGrpSpPr/>
            <p:nvPr/>
          </p:nvGrpSpPr>
          <p:grpSpPr>
            <a:xfrm>
              <a:off x="7205048" y="4446824"/>
              <a:ext cx="533597" cy="625772"/>
              <a:chOff x="6881253" y="4161689"/>
              <a:chExt cx="533597" cy="625772"/>
            </a:xfrm>
          </p:grpSpPr>
          <p:cxnSp>
            <p:nvCxnSpPr>
              <p:cNvPr id="8" name="Straight Connector 7">
                <a:extLst>
                  <a:ext uri="{FF2B5EF4-FFF2-40B4-BE49-F238E27FC236}">
                    <a16:creationId xmlns:a16="http://schemas.microsoft.com/office/drawing/2014/main" id="{EE5ED24F-BAEC-FE22-CA78-F48F6BBD60CF}"/>
                  </a:ext>
                </a:extLst>
              </p:cNvPr>
              <p:cNvCxnSpPr/>
              <p:nvPr/>
            </p:nvCxnSpPr>
            <p:spPr>
              <a:xfrm flipV="1">
                <a:off x="7414850" y="4161689"/>
                <a:ext cx="0" cy="301486"/>
              </a:xfrm>
              <a:prstGeom prst="line">
                <a:avLst/>
              </a:prstGeom>
              <a:ln w="190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" name="Straight Arrow Connector 8">
                <a:extLst>
                  <a:ext uri="{FF2B5EF4-FFF2-40B4-BE49-F238E27FC236}">
                    <a16:creationId xmlns:a16="http://schemas.microsoft.com/office/drawing/2014/main" id="{5820D8BB-F8CD-5CDC-0224-4152AA88621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881253" y="4453127"/>
                <a:ext cx="533597" cy="334334"/>
              </a:xfrm>
              <a:prstGeom prst="straightConnector1">
                <a:avLst/>
              </a:prstGeom>
              <a:ln w="19050">
                <a:solidFill>
                  <a:schemeClr val="tx1"/>
                </a:solidFill>
                <a:tailEnd type="triangle" w="sm" len="sm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  <p:extLst>
      <p:ext uri="{BB962C8B-B14F-4D97-AF65-F5344CB8AC3E}">
        <p14:creationId xmlns:p14="http://schemas.microsoft.com/office/powerpoint/2010/main" val="2782411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39CC1CA9-F54F-4750-BA27-1A9B690579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Pathogenesis of mucus plugging: potential therapeutic targets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90BE3E0-B48D-1E95-6653-D0CD8374B735}"/>
              </a:ext>
            </a:extLst>
          </p:cNvPr>
          <p:cNvSpPr>
            <a:spLocks noGrp="1"/>
          </p:cNvSpPr>
          <p:nvPr>
            <p:ph sz="quarter" idx="13"/>
          </p:nvPr>
        </p:nvSpPr>
        <p:spPr/>
        <p:txBody>
          <a:bodyPr/>
          <a:lstStyle/>
          <a:p>
            <a:r>
              <a:rPr lang="en-GB" dirty="0"/>
              <a:t>Figure adapted from </a:t>
            </a:r>
            <a:r>
              <a:rPr lang="en-GB" dirty="0" err="1"/>
              <a:t>Dunican</a:t>
            </a:r>
            <a:r>
              <a:rPr lang="en-GB" dirty="0"/>
              <a:t> EM, et al. Ann Am </a:t>
            </a:r>
            <a:r>
              <a:rPr lang="en-GB" dirty="0" err="1"/>
              <a:t>Thorac</a:t>
            </a:r>
            <a:r>
              <a:rPr lang="en-GB" dirty="0"/>
              <a:t> Soc 2018;15(Suppl. 3):S184–S191. Conceptual model for illustrative purposes</a:t>
            </a:r>
          </a:p>
          <a:p>
            <a:r>
              <a:rPr lang="en-GB" dirty="0"/>
              <a:t>IL, interleukin; MUC5AC, mucin 5AC; MUC5B, mucin 5B; TSLP, thymic stromal lymphopoietin</a:t>
            </a:r>
          </a:p>
          <a:p>
            <a:r>
              <a:rPr lang="en-GB" dirty="0"/>
              <a:t>1. </a:t>
            </a:r>
            <a:r>
              <a:rPr lang="en-GB" dirty="0" err="1"/>
              <a:t>Dunican</a:t>
            </a:r>
            <a:r>
              <a:rPr lang="en-GB" dirty="0"/>
              <a:t> EM, et al. Ann Am </a:t>
            </a:r>
            <a:r>
              <a:rPr lang="en-GB" dirty="0" err="1"/>
              <a:t>Thorac</a:t>
            </a:r>
            <a:r>
              <a:rPr lang="en-GB" dirty="0"/>
              <a:t> Soc 2018;15(Suppl. 3):S184–S191; 2. </a:t>
            </a:r>
            <a:r>
              <a:rPr lang="da-DK" dirty="0"/>
              <a:t>Porsbjerg C, et al. Eur Respir J 2022;60:2102333</a:t>
            </a:r>
            <a:endParaRPr lang="en-GB" dirty="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D5C4964-0AE2-4710-C09E-85150B51B579}"/>
              </a:ext>
            </a:extLst>
          </p:cNvPr>
          <p:cNvGrpSpPr/>
          <p:nvPr/>
        </p:nvGrpSpPr>
        <p:grpSpPr>
          <a:xfrm>
            <a:off x="2654440" y="1384883"/>
            <a:ext cx="9261742" cy="4311883"/>
            <a:chOff x="2335455" y="1384883"/>
            <a:chExt cx="9261742" cy="4311883"/>
          </a:xfrm>
        </p:grpSpPr>
        <p:sp>
          <p:nvSpPr>
            <p:cNvPr id="7" name="Flowchart: Manual Operation 6">
              <a:extLst>
                <a:ext uri="{FF2B5EF4-FFF2-40B4-BE49-F238E27FC236}">
                  <a16:creationId xmlns:a16="http://schemas.microsoft.com/office/drawing/2014/main" id="{4EB629B3-6864-48B9-9CC6-8DA3F4297E7A}"/>
                </a:ext>
              </a:extLst>
            </p:cNvPr>
            <p:cNvSpPr/>
            <p:nvPr/>
          </p:nvSpPr>
          <p:spPr>
            <a:xfrm flipV="1">
              <a:off x="3933540" y="1384883"/>
              <a:ext cx="3747230" cy="1444227"/>
            </a:xfrm>
            <a:prstGeom prst="flowChartManualOperation">
              <a:avLst/>
            </a:prstGeom>
            <a:gradFill flip="none" rotWithShape="1">
              <a:gsLst>
                <a:gs pos="0">
                  <a:schemeClr val="bg2">
                    <a:tint val="66000"/>
                    <a:satMod val="160000"/>
                  </a:schemeClr>
                </a:gs>
                <a:gs pos="50000">
                  <a:schemeClr val="bg2">
                    <a:tint val="44500"/>
                    <a:satMod val="160000"/>
                  </a:schemeClr>
                </a:gs>
                <a:gs pos="100000">
                  <a:schemeClr val="bg2">
                    <a:tint val="23500"/>
                    <a:satMod val="160000"/>
                  </a:scheme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GB" sz="1800" b="0" i="0" u="none" strike="noStrike" kern="1200" cap="none" spc="0" normalizeH="0" baseline="0" noProof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DC11FA-B95A-474F-8C39-F1B6EE506503}"/>
                </a:ext>
              </a:extLst>
            </p:cNvPr>
            <p:cNvGrpSpPr/>
            <p:nvPr/>
          </p:nvGrpSpPr>
          <p:grpSpPr>
            <a:xfrm>
              <a:off x="2335455" y="2484998"/>
              <a:ext cx="9261742" cy="3211768"/>
              <a:chOff x="-489338" y="1477838"/>
              <a:chExt cx="10697753" cy="4195777"/>
            </a:xfrm>
          </p:grpSpPr>
          <p:sp>
            <p:nvSpPr>
              <p:cNvPr id="1089" name="Neutrophilic Asthma Shading">
                <a:extLst>
                  <a:ext uri="{FF2B5EF4-FFF2-40B4-BE49-F238E27FC236}">
                    <a16:creationId xmlns:a16="http://schemas.microsoft.com/office/drawing/2014/main" id="{09FE5C63-0A66-4D18-A144-2728970CFC09}"/>
                  </a:ext>
                </a:extLst>
              </p:cNvPr>
              <p:cNvSpPr/>
              <p:nvPr/>
            </p:nvSpPr>
            <p:spPr>
              <a:xfrm rot="11031323">
                <a:off x="1075920" y="1650144"/>
                <a:ext cx="2885283" cy="3367227"/>
              </a:xfrm>
              <a:custGeom>
                <a:avLst/>
                <a:gdLst>
                  <a:gd name="connsiteX0" fmla="*/ 1464255 w 1464255"/>
                  <a:gd name="connsiteY0" fmla="*/ 1045028 h 1045028"/>
                  <a:gd name="connsiteX1" fmla="*/ 0 w 1464255"/>
                  <a:gd name="connsiteY1" fmla="*/ 826302 h 1045028"/>
                  <a:gd name="connsiteX2" fmla="*/ 461757 w 1464255"/>
                  <a:gd name="connsiteY2" fmla="*/ 0 h 1045028"/>
                  <a:gd name="connsiteX3" fmla="*/ 622764 w 1464255"/>
                  <a:gd name="connsiteY3" fmla="*/ 3038 h 1045028"/>
                  <a:gd name="connsiteX4" fmla="*/ 1464255 w 1464255"/>
                  <a:gd name="connsiteY4" fmla="*/ 1045028 h 1045028"/>
                  <a:gd name="connsiteX0" fmla="*/ 1464255 w 1464255"/>
                  <a:gd name="connsiteY0" fmla="*/ 1045028 h 1045028"/>
                  <a:gd name="connsiteX1" fmla="*/ 1283296 w 1464255"/>
                  <a:gd name="connsiteY1" fmla="*/ 1015892 h 1045028"/>
                  <a:gd name="connsiteX2" fmla="*/ 0 w 1464255"/>
                  <a:gd name="connsiteY2" fmla="*/ 826302 h 1045028"/>
                  <a:gd name="connsiteX3" fmla="*/ 461757 w 1464255"/>
                  <a:gd name="connsiteY3" fmla="*/ 0 h 1045028"/>
                  <a:gd name="connsiteX4" fmla="*/ 622764 w 1464255"/>
                  <a:gd name="connsiteY4" fmla="*/ 3038 h 1045028"/>
                  <a:gd name="connsiteX5" fmla="*/ 1464255 w 1464255"/>
                  <a:gd name="connsiteY5" fmla="*/ 1045028 h 1045028"/>
                  <a:gd name="connsiteX0" fmla="*/ 1464255 w 1464255"/>
                  <a:gd name="connsiteY0" fmla="*/ 1045028 h 1181795"/>
                  <a:gd name="connsiteX1" fmla="*/ 1331919 w 1464255"/>
                  <a:gd name="connsiteY1" fmla="*/ 1181795 h 1181795"/>
                  <a:gd name="connsiteX2" fmla="*/ 0 w 1464255"/>
                  <a:gd name="connsiteY2" fmla="*/ 826302 h 1181795"/>
                  <a:gd name="connsiteX3" fmla="*/ 461757 w 1464255"/>
                  <a:gd name="connsiteY3" fmla="*/ 0 h 1181795"/>
                  <a:gd name="connsiteX4" fmla="*/ 622764 w 1464255"/>
                  <a:gd name="connsiteY4" fmla="*/ 3038 h 1181795"/>
                  <a:gd name="connsiteX5" fmla="*/ 1464255 w 1464255"/>
                  <a:gd name="connsiteY5" fmla="*/ 1045028 h 1181795"/>
                  <a:gd name="connsiteX0" fmla="*/ 1349298 w 1349298"/>
                  <a:gd name="connsiteY0" fmla="*/ 1045028 h 1181795"/>
                  <a:gd name="connsiteX1" fmla="*/ 1216962 w 1349298"/>
                  <a:gd name="connsiteY1" fmla="*/ 1181795 h 1181795"/>
                  <a:gd name="connsiteX2" fmla="*/ 0 w 1349298"/>
                  <a:gd name="connsiteY2" fmla="*/ 569665 h 1181795"/>
                  <a:gd name="connsiteX3" fmla="*/ 346800 w 1349298"/>
                  <a:gd name="connsiteY3" fmla="*/ 0 h 1181795"/>
                  <a:gd name="connsiteX4" fmla="*/ 507807 w 1349298"/>
                  <a:gd name="connsiteY4" fmla="*/ 3038 h 1181795"/>
                  <a:gd name="connsiteX5" fmla="*/ 1349298 w 1349298"/>
                  <a:gd name="connsiteY5" fmla="*/ 1045028 h 1181795"/>
                  <a:gd name="connsiteX0" fmla="*/ 2580484 w 2580484"/>
                  <a:gd name="connsiteY0" fmla="*/ 1143950 h 1280717"/>
                  <a:gd name="connsiteX1" fmla="*/ 2448148 w 2580484"/>
                  <a:gd name="connsiteY1" fmla="*/ 1280717 h 1280717"/>
                  <a:gd name="connsiteX2" fmla="*/ 0 w 2580484"/>
                  <a:gd name="connsiteY2" fmla="*/ 0 h 1280717"/>
                  <a:gd name="connsiteX3" fmla="*/ 1577986 w 2580484"/>
                  <a:gd name="connsiteY3" fmla="*/ 98922 h 1280717"/>
                  <a:gd name="connsiteX4" fmla="*/ 1738993 w 2580484"/>
                  <a:gd name="connsiteY4" fmla="*/ 101960 h 1280717"/>
                  <a:gd name="connsiteX5" fmla="*/ 2580484 w 2580484"/>
                  <a:gd name="connsiteY5" fmla="*/ 1143950 h 1280717"/>
                  <a:gd name="connsiteX0" fmla="*/ 2580484 w 2580484"/>
                  <a:gd name="connsiteY0" fmla="*/ 1143950 h 1280717"/>
                  <a:gd name="connsiteX1" fmla="*/ 2448148 w 2580484"/>
                  <a:gd name="connsiteY1" fmla="*/ 1280717 h 1280717"/>
                  <a:gd name="connsiteX2" fmla="*/ 0 w 2580484"/>
                  <a:gd name="connsiteY2" fmla="*/ 0 h 1280717"/>
                  <a:gd name="connsiteX3" fmla="*/ 1577986 w 2580484"/>
                  <a:gd name="connsiteY3" fmla="*/ 98922 h 1280717"/>
                  <a:gd name="connsiteX4" fmla="*/ 1738993 w 2580484"/>
                  <a:gd name="connsiteY4" fmla="*/ 101960 h 1280717"/>
                  <a:gd name="connsiteX5" fmla="*/ 2580484 w 2580484"/>
                  <a:gd name="connsiteY5" fmla="*/ 1143950 h 1280717"/>
                  <a:gd name="connsiteX0" fmla="*/ 2580484 w 2580484"/>
                  <a:gd name="connsiteY0" fmla="*/ 1143950 h 1280717"/>
                  <a:gd name="connsiteX1" fmla="*/ 2448148 w 2580484"/>
                  <a:gd name="connsiteY1" fmla="*/ 1280717 h 1280717"/>
                  <a:gd name="connsiteX2" fmla="*/ 0 w 2580484"/>
                  <a:gd name="connsiteY2" fmla="*/ 0 h 1280717"/>
                  <a:gd name="connsiteX3" fmla="*/ 1738993 w 2580484"/>
                  <a:gd name="connsiteY3" fmla="*/ 101960 h 1280717"/>
                  <a:gd name="connsiteX4" fmla="*/ 2580484 w 2580484"/>
                  <a:gd name="connsiteY4" fmla="*/ 1143950 h 1280717"/>
                  <a:gd name="connsiteX0" fmla="*/ 2580484 w 2580484"/>
                  <a:gd name="connsiteY0" fmla="*/ 2165645 h 2302412"/>
                  <a:gd name="connsiteX1" fmla="*/ 2448148 w 2580484"/>
                  <a:gd name="connsiteY1" fmla="*/ 2302412 h 2302412"/>
                  <a:gd name="connsiteX2" fmla="*/ 0 w 2580484"/>
                  <a:gd name="connsiteY2" fmla="*/ 1021695 h 2302412"/>
                  <a:gd name="connsiteX3" fmla="*/ 839428 w 2580484"/>
                  <a:gd name="connsiteY3" fmla="*/ 0 h 2302412"/>
                  <a:gd name="connsiteX4" fmla="*/ 2580484 w 2580484"/>
                  <a:gd name="connsiteY4" fmla="*/ 2165645 h 2302412"/>
                  <a:gd name="connsiteX0" fmla="*/ 2607025 w 2607025"/>
                  <a:gd name="connsiteY0" fmla="*/ 2165645 h 2302412"/>
                  <a:gd name="connsiteX1" fmla="*/ 2474689 w 2607025"/>
                  <a:gd name="connsiteY1" fmla="*/ 2302412 h 2302412"/>
                  <a:gd name="connsiteX2" fmla="*/ 0 w 2607025"/>
                  <a:gd name="connsiteY2" fmla="*/ 1075542 h 2302412"/>
                  <a:gd name="connsiteX3" fmla="*/ 865969 w 2607025"/>
                  <a:gd name="connsiteY3" fmla="*/ 0 h 2302412"/>
                  <a:gd name="connsiteX4" fmla="*/ 2607025 w 2607025"/>
                  <a:gd name="connsiteY4" fmla="*/ 2165645 h 2302412"/>
                  <a:gd name="connsiteX0" fmla="*/ 2607025 w 2607025"/>
                  <a:gd name="connsiteY0" fmla="*/ 2165645 h 2200775"/>
                  <a:gd name="connsiteX1" fmla="*/ 2272594 w 2607025"/>
                  <a:gd name="connsiteY1" fmla="*/ 2200775 h 2200775"/>
                  <a:gd name="connsiteX2" fmla="*/ 0 w 2607025"/>
                  <a:gd name="connsiteY2" fmla="*/ 1075542 h 2200775"/>
                  <a:gd name="connsiteX3" fmla="*/ 865969 w 2607025"/>
                  <a:gd name="connsiteY3" fmla="*/ 0 h 2200775"/>
                  <a:gd name="connsiteX4" fmla="*/ 2607025 w 2607025"/>
                  <a:gd name="connsiteY4" fmla="*/ 2165645 h 2200775"/>
                  <a:gd name="connsiteX0" fmla="*/ 2558043 w 2558043"/>
                  <a:gd name="connsiteY0" fmla="*/ 2081782 h 2200775"/>
                  <a:gd name="connsiteX1" fmla="*/ 2272594 w 2558043"/>
                  <a:gd name="connsiteY1" fmla="*/ 2200775 h 2200775"/>
                  <a:gd name="connsiteX2" fmla="*/ 0 w 2558043"/>
                  <a:gd name="connsiteY2" fmla="*/ 1075542 h 2200775"/>
                  <a:gd name="connsiteX3" fmla="*/ 865969 w 2558043"/>
                  <a:gd name="connsiteY3" fmla="*/ 0 h 2200775"/>
                  <a:gd name="connsiteX4" fmla="*/ 2558043 w 2558043"/>
                  <a:gd name="connsiteY4" fmla="*/ 2081782 h 2200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8043" h="2200775">
                    <a:moveTo>
                      <a:pt x="2558043" y="2081782"/>
                    </a:moveTo>
                    <a:lnTo>
                      <a:pt x="2272594" y="2200775"/>
                    </a:lnTo>
                    <a:lnTo>
                      <a:pt x="0" y="1075542"/>
                    </a:lnTo>
                    <a:lnTo>
                      <a:pt x="865969" y="0"/>
                    </a:lnTo>
                    <a:lnTo>
                      <a:pt x="2558043" y="2081782"/>
                    </a:lnTo>
                    <a:close/>
                  </a:path>
                </a:pathLst>
              </a:custGeom>
              <a:gradFill flip="none" rotWithShape="1">
                <a:gsLst>
                  <a:gs pos="30000">
                    <a:srgbClr val="FFFFFF">
                      <a:alpha val="17000"/>
                    </a:srgbClr>
                  </a:gs>
                  <a:gs pos="100000">
                    <a:srgbClr val="6F409A"/>
                  </a:gs>
                </a:gsLst>
                <a:lin ang="27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464" name="Neutrophilic Asthma Shading">
                <a:extLst>
                  <a:ext uri="{FF2B5EF4-FFF2-40B4-BE49-F238E27FC236}">
                    <a16:creationId xmlns:a16="http://schemas.microsoft.com/office/drawing/2014/main" id="{15F11794-8271-4B61-91E0-D9195A6CE8FE}"/>
                  </a:ext>
                </a:extLst>
              </p:cNvPr>
              <p:cNvSpPr/>
              <p:nvPr/>
            </p:nvSpPr>
            <p:spPr>
              <a:xfrm rot="15987507">
                <a:off x="2669968" y="1352844"/>
                <a:ext cx="2927869" cy="3418423"/>
              </a:xfrm>
              <a:custGeom>
                <a:avLst/>
                <a:gdLst>
                  <a:gd name="connsiteX0" fmla="*/ 1464255 w 1464255"/>
                  <a:gd name="connsiteY0" fmla="*/ 1045028 h 1045028"/>
                  <a:gd name="connsiteX1" fmla="*/ 0 w 1464255"/>
                  <a:gd name="connsiteY1" fmla="*/ 826302 h 1045028"/>
                  <a:gd name="connsiteX2" fmla="*/ 461757 w 1464255"/>
                  <a:gd name="connsiteY2" fmla="*/ 0 h 1045028"/>
                  <a:gd name="connsiteX3" fmla="*/ 622764 w 1464255"/>
                  <a:gd name="connsiteY3" fmla="*/ 3038 h 1045028"/>
                  <a:gd name="connsiteX4" fmla="*/ 1464255 w 1464255"/>
                  <a:gd name="connsiteY4" fmla="*/ 1045028 h 1045028"/>
                  <a:gd name="connsiteX0" fmla="*/ 1464255 w 1464255"/>
                  <a:gd name="connsiteY0" fmla="*/ 1045028 h 1045028"/>
                  <a:gd name="connsiteX1" fmla="*/ 1283296 w 1464255"/>
                  <a:gd name="connsiteY1" fmla="*/ 1015892 h 1045028"/>
                  <a:gd name="connsiteX2" fmla="*/ 0 w 1464255"/>
                  <a:gd name="connsiteY2" fmla="*/ 826302 h 1045028"/>
                  <a:gd name="connsiteX3" fmla="*/ 461757 w 1464255"/>
                  <a:gd name="connsiteY3" fmla="*/ 0 h 1045028"/>
                  <a:gd name="connsiteX4" fmla="*/ 622764 w 1464255"/>
                  <a:gd name="connsiteY4" fmla="*/ 3038 h 1045028"/>
                  <a:gd name="connsiteX5" fmla="*/ 1464255 w 1464255"/>
                  <a:gd name="connsiteY5" fmla="*/ 1045028 h 1045028"/>
                  <a:gd name="connsiteX0" fmla="*/ 1464255 w 1464255"/>
                  <a:gd name="connsiteY0" fmla="*/ 1045028 h 1181795"/>
                  <a:gd name="connsiteX1" fmla="*/ 1331919 w 1464255"/>
                  <a:gd name="connsiteY1" fmla="*/ 1181795 h 1181795"/>
                  <a:gd name="connsiteX2" fmla="*/ 0 w 1464255"/>
                  <a:gd name="connsiteY2" fmla="*/ 826302 h 1181795"/>
                  <a:gd name="connsiteX3" fmla="*/ 461757 w 1464255"/>
                  <a:gd name="connsiteY3" fmla="*/ 0 h 1181795"/>
                  <a:gd name="connsiteX4" fmla="*/ 622764 w 1464255"/>
                  <a:gd name="connsiteY4" fmla="*/ 3038 h 1181795"/>
                  <a:gd name="connsiteX5" fmla="*/ 1464255 w 1464255"/>
                  <a:gd name="connsiteY5" fmla="*/ 1045028 h 1181795"/>
                  <a:gd name="connsiteX0" fmla="*/ 1349298 w 1349298"/>
                  <a:gd name="connsiteY0" fmla="*/ 1045028 h 1181795"/>
                  <a:gd name="connsiteX1" fmla="*/ 1216962 w 1349298"/>
                  <a:gd name="connsiteY1" fmla="*/ 1181795 h 1181795"/>
                  <a:gd name="connsiteX2" fmla="*/ 0 w 1349298"/>
                  <a:gd name="connsiteY2" fmla="*/ 569665 h 1181795"/>
                  <a:gd name="connsiteX3" fmla="*/ 346800 w 1349298"/>
                  <a:gd name="connsiteY3" fmla="*/ 0 h 1181795"/>
                  <a:gd name="connsiteX4" fmla="*/ 507807 w 1349298"/>
                  <a:gd name="connsiteY4" fmla="*/ 3038 h 1181795"/>
                  <a:gd name="connsiteX5" fmla="*/ 1349298 w 1349298"/>
                  <a:gd name="connsiteY5" fmla="*/ 1045028 h 1181795"/>
                  <a:gd name="connsiteX0" fmla="*/ 2580484 w 2580484"/>
                  <a:gd name="connsiteY0" fmla="*/ 1143950 h 1280717"/>
                  <a:gd name="connsiteX1" fmla="*/ 2448148 w 2580484"/>
                  <a:gd name="connsiteY1" fmla="*/ 1280717 h 1280717"/>
                  <a:gd name="connsiteX2" fmla="*/ 0 w 2580484"/>
                  <a:gd name="connsiteY2" fmla="*/ 0 h 1280717"/>
                  <a:gd name="connsiteX3" fmla="*/ 1577986 w 2580484"/>
                  <a:gd name="connsiteY3" fmla="*/ 98922 h 1280717"/>
                  <a:gd name="connsiteX4" fmla="*/ 1738993 w 2580484"/>
                  <a:gd name="connsiteY4" fmla="*/ 101960 h 1280717"/>
                  <a:gd name="connsiteX5" fmla="*/ 2580484 w 2580484"/>
                  <a:gd name="connsiteY5" fmla="*/ 1143950 h 1280717"/>
                  <a:gd name="connsiteX0" fmla="*/ 2580484 w 2580484"/>
                  <a:gd name="connsiteY0" fmla="*/ 1143950 h 1280717"/>
                  <a:gd name="connsiteX1" fmla="*/ 2448148 w 2580484"/>
                  <a:gd name="connsiteY1" fmla="*/ 1280717 h 1280717"/>
                  <a:gd name="connsiteX2" fmla="*/ 0 w 2580484"/>
                  <a:gd name="connsiteY2" fmla="*/ 0 h 1280717"/>
                  <a:gd name="connsiteX3" fmla="*/ 1577986 w 2580484"/>
                  <a:gd name="connsiteY3" fmla="*/ 98922 h 1280717"/>
                  <a:gd name="connsiteX4" fmla="*/ 1738993 w 2580484"/>
                  <a:gd name="connsiteY4" fmla="*/ 101960 h 1280717"/>
                  <a:gd name="connsiteX5" fmla="*/ 2580484 w 2580484"/>
                  <a:gd name="connsiteY5" fmla="*/ 1143950 h 1280717"/>
                  <a:gd name="connsiteX0" fmla="*/ 2580484 w 2580484"/>
                  <a:gd name="connsiteY0" fmla="*/ 1143950 h 1280717"/>
                  <a:gd name="connsiteX1" fmla="*/ 2448148 w 2580484"/>
                  <a:gd name="connsiteY1" fmla="*/ 1280717 h 1280717"/>
                  <a:gd name="connsiteX2" fmla="*/ 0 w 2580484"/>
                  <a:gd name="connsiteY2" fmla="*/ 0 h 1280717"/>
                  <a:gd name="connsiteX3" fmla="*/ 1738993 w 2580484"/>
                  <a:gd name="connsiteY3" fmla="*/ 101960 h 1280717"/>
                  <a:gd name="connsiteX4" fmla="*/ 2580484 w 2580484"/>
                  <a:gd name="connsiteY4" fmla="*/ 1143950 h 1280717"/>
                  <a:gd name="connsiteX0" fmla="*/ 2580484 w 2580484"/>
                  <a:gd name="connsiteY0" fmla="*/ 2165645 h 2302412"/>
                  <a:gd name="connsiteX1" fmla="*/ 2448148 w 2580484"/>
                  <a:gd name="connsiteY1" fmla="*/ 2302412 h 2302412"/>
                  <a:gd name="connsiteX2" fmla="*/ 0 w 2580484"/>
                  <a:gd name="connsiteY2" fmla="*/ 1021695 h 2302412"/>
                  <a:gd name="connsiteX3" fmla="*/ 839428 w 2580484"/>
                  <a:gd name="connsiteY3" fmla="*/ 0 h 2302412"/>
                  <a:gd name="connsiteX4" fmla="*/ 2580484 w 2580484"/>
                  <a:gd name="connsiteY4" fmla="*/ 2165645 h 2302412"/>
                  <a:gd name="connsiteX0" fmla="*/ 2607025 w 2607025"/>
                  <a:gd name="connsiteY0" fmla="*/ 2165645 h 2302412"/>
                  <a:gd name="connsiteX1" fmla="*/ 2474689 w 2607025"/>
                  <a:gd name="connsiteY1" fmla="*/ 2302412 h 2302412"/>
                  <a:gd name="connsiteX2" fmla="*/ 0 w 2607025"/>
                  <a:gd name="connsiteY2" fmla="*/ 1075542 h 2302412"/>
                  <a:gd name="connsiteX3" fmla="*/ 865969 w 2607025"/>
                  <a:gd name="connsiteY3" fmla="*/ 0 h 2302412"/>
                  <a:gd name="connsiteX4" fmla="*/ 2607025 w 2607025"/>
                  <a:gd name="connsiteY4" fmla="*/ 2165645 h 2302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07025" h="2302412">
                    <a:moveTo>
                      <a:pt x="2607025" y="2165645"/>
                    </a:moveTo>
                    <a:lnTo>
                      <a:pt x="2474689" y="2302412"/>
                    </a:lnTo>
                    <a:lnTo>
                      <a:pt x="0" y="1075542"/>
                    </a:lnTo>
                    <a:lnTo>
                      <a:pt x="865969" y="0"/>
                    </a:lnTo>
                    <a:lnTo>
                      <a:pt x="2607025" y="2165645"/>
                    </a:lnTo>
                    <a:close/>
                  </a:path>
                </a:pathLst>
              </a:custGeom>
              <a:gradFill flip="none" rotWithShape="1">
                <a:gsLst>
                  <a:gs pos="30000">
                    <a:srgbClr val="FFFFFF">
                      <a:alpha val="17000"/>
                    </a:srgbClr>
                  </a:gs>
                  <a:gs pos="99000">
                    <a:srgbClr val="F0AB00"/>
                  </a:gs>
                </a:gsLst>
                <a:lin ang="2700000" scaled="1"/>
                <a:tileRect/>
              </a:gradFill>
              <a:ln w="25400" cap="flat" cmpd="sng" algn="ctr">
                <a:noFill/>
                <a:prstDash val="solid"/>
              </a:ln>
              <a:effectLst/>
            </p:spPr>
            <p:txBody>
              <a:bodyPr rtlCol="0" anchor="ctr"/>
              <a:lstStyle/>
              <a:p>
                <a:pPr marL="0" marR="0" lvl="0" indent="0" algn="ctr" defTabSz="685783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000" b="0" i="0" u="none" strike="noStrike" kern="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</a:endParaRPr>
              </a:p>
            </p:txBody>
          </p:sp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D9B437A3-D988-4BE3-B9D8-AACFBB5ADAB8}"/>
                  </a:ext>
                </a:extLst>
              </p:cNvPr>
              <p:cNvSpPr txBox="1"/>
              <p:nvPr/>
            </p:nvSpPr>
            <p:spPr>
              <a:xfrm>
                <a:off x="5055050" y="2610972"/>
                <a:ext cx="5153365" cy="4824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Activated eosinophils</a:t>
                </a:r>
              </a:p>
            </p:txBody>
          </p:sp>
          <p:sp>
            <p:nvSpPr>
              <p:cNvPr id="11" name="TextBox 10">
                <a:extLst>
                  <a:ext uri="{FF2B5EF4-FFF2-40B4-BE49-F238E27FC236}">
                    <a16:creationId xmlns:a16="http://schemas.microsoft.com/office/drawing/2014/main" id="{658546A5-9B0C-4657-91E4-6FFF2EF3E7D4}"/>
                  </a:ext>
                </a:extLst>
              </p:cNvPr>
              <p:cNvSpPr txBox="1"/>
              <p:nvPr/>
            </p:nvSpPr>
            <p:spPr>
              <a:xfrm>
                <a:off x="4170670" y="3373837"/>
                <a:ext cx="1503233" cy="48248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Crosslinking</a:t>
                </a:r>
              </a:p>
            </p:txBody>
          </p:sp>
          <p:sp>
            <p:nvSpPr>
              <p:cNvPr id="12" name="TextBox 11">
                <a:extLst>
                  <a:ext uri="{FF2B5EF4-FFF2-40B4-BE49-F238E27FC236}">
                    <a16:creationId xmlns:a16="http://schemas.microsoft.com/office/drawing/2014/main" id="{24DE907D-2975-4520-A058-19607A72F176}"/>
                  </a:ext>
                </a:extLst>
              </p:cNvPr>
              <p:cNvSpPr txBox="1"/>
              <p:nvPr/>
            </p:nvSpPr>
            <p:spPr>
              <a:xfrm>
                <a:off x="4393440" y="4432347"/>
                <a:ext cx="1139293" cy="84435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Plugged </a:t>
                </a:r>
              </a:p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airway</a:t>
                </a: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F9283C9F-2595-4F5A-AD8D-504BCFF2E066}"/>
                  </a:ext>
                </a:extLst>
              </p:cNvPr>
              <p:cNvSpPr txBox="1"/>
              <p:nvPr/>
            </p:nvSpPr>
            <p:spPr>
              <a:xfrm>
                <a:off x="-489338" y="2374029"/>
                <a:ext cx="1678675" cy="4824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Goblet cells</a:t>
                </a:r>
              </a:p>
            </p:txBody>
          </p:sp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3F0D627F-1F93-4264-A550-BC05269C372F}"/>
                  </a:ext>
                </a:extLst>
              </p:cNvPr>
              <p:cNvGrpSpPr/>
              <p:nvPr/>
            </p:nvGrpSpPr>
            <p:grpSpPr>
              <a:xfrm>
                <a:off x="2497011" y="3874256"/>
                <a:ext cx="1848582" cy="1799359"/>
                <a:chOff x="5057586" y="2682374"/>
                <a:chExt cx="1279125" cy="1245065"/>
              </a:xfrm>
            </p:grpSpPr>
            <p:sp>
              <p:nvSpPr>
                <p:cNvPr id="17" name="Chord 5">
                  <a:extLst>
                    <a:ext uri="{FF2B5EF4-FFF2-40B4-BE49-F238E27FC236}">
                      <a16:creationId xmlns:a16="http://schemas.microsoft.com/office/drawing/2014/main" id="{58BA5C5B-3F6A-4F31-97AF-BAFD15F71D3D}"/>
                    </a:ext>
                  </a:extLst>
                </p:cNvPr>
                <p:cNvSpPr/>
                <p:nvPr/>
              </p:nvSpPr>
              <p:spPr>
                <a:xfrm rot="8999435">
                  <a:off x="5987193" y="2682374"/>
                  <a:ext cx="217209" cy="642105"/>
                </a:xfrm>
                <a:custGeom>
                  <a:avLst/>
                  <a:gdLst>
                    <a:gd name="connsiteX0" fmla="*/ 172034 w 183086"/>
                    <a:gd name="connsiteY0" fmla="*/ 412475 h 558787"/>
                    <a:gd name="connsiteX1" fmla="*/ 6577 w 183086"/>
                    <a:gd name="connsiteY1" fmla="*/ 383383 h 558787"/>
                    <a:gd name="connsiteX2" fmla="*/ 621 w 183086"/>
                    <a:gd name="connsiteY2" fmla="*/ 246895 h 558787"/>
                    <a:gd name="connsiteX3" fmla="*/ 91965 w 183086"/>
                    <a:gd name="connsiteY3" fmla="*/ 3 h 558787"/>
                    <a:gd name="connsiteX4" fmla="*/ 172034 w 183086"/>
                    <a:gd name="connsiteY4" fmla="*/ 412475 h 558787"/>
                    <a:gd name="connsiteX0" fmla="*/ 236528 w 236528"/>
                    <a:gd name="connsiteY0" fmla="*/ 551813 h 620577"/>
                    <a:gd name="connsiteX1" fmla="*/ 18745 w 236528"/>
                    <a:gd name="connsiteY1" fmla="*/ 383383 h 620577"/>
                    <a:gd name="connsiteX2" fmla="*/ 12789 w 236528"/>
                    <a:gd name="connsiteY2" fmla="*/ 246895 h 620577"/>
                    <a:gd name="connsiteX3" fmla="*/ 104133 w 236528"/>
                    <a:gd name="connsiteY3" fmla="*/ 3 h 620577"/>
                    <a:gd name="connsiteX4" fmla="*/ 236528 w 236528"/>
                    <a:gd name="connsiteY4" fmla="*/ 551813 h 620577"/>
                    <a:gd name="connsiteX0" fmla="*/ 240387 w 240387"/>
                    <a:gd name="connsiteY0" fmla="*/ 551813 h 620910"/>
                    <a:gd name="connsiteX1" fmla="*/ 22604 w 240387"/>
                    <a:gd name="connsiteY1" fmla="*/ 383383 h 620910"/>
                    <a:gd name="connsiteX2" fmla="*/ 8038 w 240387"/>
                    <a:gd name="connsiteY2" fmla="*/ 231510 h 620910"/>
                    <a:gd name="connsiteX3" fmla="*/ 107992 w 240387"/>
                    <a:gd name="connsiteY3" fmla="*/ 3 h 620910"/>
                    <a:gd name="connsiteX4" fmla="*/ 240387 w 240387"/>
                    <a:gd name="connsiteY4" fmla="*/ 551813 h 620910"/>
                    <a:gd name="connsiteX0" fmla="*/ 221944 w 221944"/>
                    <a:gd name="connsiteY0" fmla="*/ 553550 h 627997"/>
                    <a:gd name="connsiteX1" fmla="*/ 4161 w 221944"/>
                    <a:gd name="connsiteY1" fmla="*/ 385120 h 627997"/>
                    <a:gd name="connsiteX2" fmla="*/ 89549 w 221944"/>
                    <a:gd name="connsiteY2" fmla="*/ 1740 h 627997"/>
                    <a:gd name="connsiteX3" fmla="*/ 221944 w 221944"/>
                    <a:gd name="connsiteY3" fmla="*/ 553550 h 627997"/>
                    <a:gd name="connsiteX0" fmla="*/ 207991 w 207991"/>
                    <a:gd name="connsiteY0" fmla="*/ 553929 h 619482"/>
                    <a:gd name="connsiteX1" fmla="*/ 4973 w 207991"/>
                    <a:gd name="connsiteY1" fmla="*/ 324399 h 619482"/>
                    <a:gd name="connsiteX2" fmla="*/ 75596 w 207991"/>
                    <a:gd name="connsiteY2" fmla="*/ 2119 h 619482"/>
                    <a:gd name="connsiteX3" fmla="*/ 207991 w 207991"/>
                    <a:gd name="connsiteY3" fmla="*/ 553929 h 619482"/>
                    <a:gd name="connsiteX0" fmla="*/ 190993 w 190993"/>
                    <a:gd name="connsiteY0" fmla="*/ 553921 h 619636"/>
                    <a:gd name="connsiteX1" fmla="*/ 6551 w 190993"/>
                    <a:gd name="connsiteY1" fmla="*/ 325652 h 619636"/>
                    <a:gd name="connsiteX2" fmla="*/ 58598 w 190993"/>
                    <a:gd name="connsiteY2" fmla="*/ 2111 h 619636"/>
                    <a:gd name="connsiteX3" fmla="*/ 190993 w 190993"/>
                    <a:gd name="connsiteY3" fmla="*/ 553921 h 619636"/>
                    <a:gd name="connsiteX0" fmla="*/ 186543 w 186543"/>
                    <a:gd name="connsiteY0" fmla="*/ 579280 h 645500"/>
                    <a:gd name="connsiteX1" fmla="*/ 2101 w 186543"/>
                    <a:gd name="connsiteY1" fmla="*/ 351011 h 645500"/>
                    <a:gd name="connsiteX2" fmla="*/ 94922 w 186543"/>
                    <a:gd name="connsiteY2" fmla="*/ 1961 h 645500"/>
                    <a:gd name="connsiteX3" fmla="*/ 186543 w 186543"/>
                    <a:gd name="connsiteY3" fmla="*/ 579280 h 645500"/>
                    <a:gd name="connsiteX0" fmla="*/ 198316 w 198316"/>
                    <a:gd name="connsiteY0" fmla="*/ 579488 h 642105"/>
                    <a:gd name="connsiteX1" fmla="*/ 1838 w 198316"/>
                    <a:gd name="connsiteY1" fmla="*/ 322230 h 642105"/>
                    <a:gd name="connsiteX2" fmla="*/ 106695 w 198316"/>
                    <a:gd name="connsiteY2" fmla="*/ 2169 h 642105"/>
                    <a:gd name="connsiteX3" fmla="*/ 198316 w 198316"/>
                    <a:gd name="connsiteY3" fmla="*/ 579488 h 642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8316" h="642105">
                      <a:moveTo>
                        <a:pt x="198316" y="579488"/>
                      </a:moveTo>
                      <a:cubicBezTo>
                        <a:pt x="161383" y="787565"/>
                        <a:pt x="17108" y="418450"/>
                        <a:pt x="1838" y="322230"/>
                      </a:cubicBezTo>
                      <a:cubicBezTo>
                        <a:pt x="-13432" y="226010"/>
                        <a:pt x="70398" y="-25903"/>
                        <a:pt x="106695" y="2169"/>
                      </a:cubicBezTo>
                      <a:cubicBezTo>
                        <a:pt x="133385" y="139660"/>
                        <a:pt x="171626" y="441997"/>
                        <a:pt x="198316" y="579488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8" name="Chord 5">
                  <a:extLst>
                    <a:ext uri="{FF2B5EF4-FFF2-40B4-BE49-F238E27FC236}">
                      <a16:creationId xmlns:a16="http://schemas.microsoft.com/office/drawing/2014/main" id="{C4993669-015F-4ED2-A4BB-3E78BE939BB6}"/>
                    </a:ext>
                  </a:extLst>
                </p:cNvPr>
                <p:cNvSpPr/>
                <p:nvPr/>
              </p:nvSpPr>
              <p:spPr>
                <a:xfrm rot="20221489">
                  <a:off x="5176372" y="3341771"/>
                  <a:ext cx="240402" cy="585668"/>
                </a:xfrm>
                <a:custGeom>
                  <a:avLst/>
                  <a:gdLst>
                    <a:gd name="connsiteX0" fmla="*/ 172034 w 183086"/>
                    <a:gd name="connsiteY0" fmla="*/ 412475 h 558787"/>
                    <a:gd name="connsiteX1" fmla="*/ 6577 w 183086"/>
                    <a:gd name="connsiteY1" fmla="*/ 383383 h 558787"/>
                    <a:gd name="connsiteX2" fmla="*/ 621 w 183086"/>
                    <a:gd name="connsiteY2" fmla="*/ 246895 h 558787"/>
                    <a:gd name="connsiteX3" fmla="*/ 91965 w 183086"/>
                    <a:gd name="connsiteY3" fmla="*/ 3 h 558787"/>
                    <a:gd name="connsiteX4" fmla="*/ 172034 w 183086"/>
                    <a:gd name="connsiteY4" fmla="*/ 412475 h 558787"/>
                    <a:gd name="connsiteX0" fmla="*/ 236528 w 236528"/>
                    <a:gd name="connsiteY0" fmla="*/ 551813 h 620577"/>
                    <a:gd name="connsiteX1" fmla="*/ 18745 w 236528"/>
                    <a:gd name="connsiteY1" fmla="*/ 383383 h 620577"/>
                    <a:gd name="connsiteX2" fmla="*/ 12789 w 236528"/>
                    <a:gd name="connsiteY2" fmla="*/ 246895 h 620577"/>
                    <a:gd name="connsiteX3" fmla="*/ 104133 w 236528"/>
                    <a:gd name="connsiteY3" fmla="*/ 3 h 620577"/>
                    <a:gd name="connsiteX4" fmla="*/ 236528 w 236528"/>
                    <a:gd name="connsiteY4" fmla="*/ 551813 h 620577"/>
                    <a:gd name="connsiteX0" fmla="*/ 240387 w 240387"/>
                    <a:gd name="connsiteY0" fmla="*/ 551813 h 620910"/>
                    <a:gd name="connsiteX1" fmla="*/ 22604 w 240387"/>
                    <a:gd name="connsiteY1" fmla="*/ 383383 h 620910"/>
                    <a:gd name="connsiteX2" fmla="*/ 8038 w 240387"/>
                    <a:gd name="connsiteY2" fmla="*/ 231510 h 620910"/>
                    <a:gd name="connsiteX3" fmla="*/ 107992 w 240387"/>
                    <a:gd name="connsiteY3" fmla="*/ 3 h 620910"/>
                    <a:gd name="connsiteX4" fmla="*/ 240387 w 240387"/>
                    <a:gd name="connsiteY4" fmla="*/ 551813 h 620910"/>
                    <a:gd name="connsiteX0" fmla="*/ 221944 w 221944"/>
                    <a:gd name="connsiteY0" fmla="*/ 553550 h 627997"/>
                    <a:gd name="connsiteX1" fmla="*/ 4161 w 221944"/>
                    <a:gd name="connsiteY1" fmla="*/ 385120 h 627997"/>
                    <a:gd name="connsiteX2" fmla="*/ 89549 w 221944"/>
                    <a:gd name="connsiteY2" fmla="*/ 1740 h 627997"/>
                    <a:gd name="connsiteX3" fmla="*/ 221944 w 221944"/>
                    <a:gd name="connsiteY3" fmla="*/ 553550 h 627997"/>
                    <a:gd name="connsiteX0" fmla="*/ 207991 w 207991"/>
                    <a:gd name="connsiteY0" fmla="*/ 553929 h 619482"/>
                    <a:gd name="connsiteX1" fmla="*/ 4973 w 207991"/>
                    <a:gd name="connsiteY1" fmla="*/ 324399 h 619482"/>
                    <a:gd name="connsiteX2" fmla="*/ 75596 w 207991"/>
                    <a:gd name="connsiteY2" fmla="*/ 2119 h 619482"/>
                    <a:gd name="connsiteX3" fmla="*/ 207991 w 207991"/>
                    <a:gd name="connsiteY3" fmla="*/ 553929 h 619482"/>
                    <a:gd name="connsiteX0" fmla="*/ 190993 w 190993"/>
                    <a:gd name="connsiteY0" fmla="*/ 553921 h 619636"/>
                    <a:gd name="connsiteX1" fmla="*/ 6551 w 190993"/>
                    <a:gd name="connsiteY1" fmla="*/ 325652 h 619636"/>
                    <a:gd name="connsiteX2" fmla="*/ 58598 w 190993"/>
                    <a:gd name="connsiteY2" fmla="*/ 2111 h 619636"/>
                    <a:gd name="connsiteX3" fmla="*/ 190993 w 190993"/>
                    <a:gd name="connsiteY3" fmla="*/ 553921 h 619636"/>
                    <a:gd name="connsiteX0" fmla="*/ 187463 w 187463"/>
                    <a:gd name="connsiteY0" fmla="*/ 536180 h 601546"/>
                    <a:gd name="connsiteX1" fmla="*/ 3021 w 187463"/>
                    <a:gd name="connsiteY1" fmla="*/ 307911 h 601546"/>
                    <a:gd name="connsiteX2" fmla="*/ 83396 w 187463"/>
                    <a:gd name="connsiteY2" fmla="*/ 2229 h 601546"/>
                    <a:gd name="connsiteX3" fmla="*/ 187463 w 187463"/>
                    <a:gd name="connsiteY3" fmla="*/ 536180 h 601546"/>
                    <a:gd name="connsiteX0" fmla="*/ 224019 w 224019"/>
                    <a:gd name="connsiteY0" fmla="*/ 536198 h 601275"/>
                    <a:gd name="connsiteX1" fmla="*/ 2020 w 224019"/>
                    <a:gd name="connsiteY1" fmla="*/ 305668 h 601275"/>
                    <a:gd name="connsiteX2" fmla="*/ 119952 w 224019"/>
                    <a:gd name="connsiteY2" fmla="*/ 2247 h 601275"/>
                    <a:gd name="connsiteX3" fmla="*/ 224019 w 224019"/>
                    <a:gd name="connsiteY3" fmla="*/ 536198 h 601275"/>
                    <a:gd name="connsiteX0" fmla="*/ 249738 w 249738"/>
                    <a:gd name="connsiteY0" fmla="*/ 516129 h 583439"/>
                    <a:gd name="connsiteX1" fmla="*/ 2914 w 249738"/>
                    <a:gd name="connsiteY1" fmla="*/ 305641 h 583439"/>
                    <a:gd name="connsiteX2" fmla="*/ 120846 w 249738"/>
                    <a:gd name="connsiteY2" fmla="*/ 2220 h 583439"/>
                    <a:gd name="connsiteX3" fmla="*/ 249738 w 249738"/>
                    <a:gd name="connsiteY3" fmla="*/ 516129 h 583439"/>
                    <a:gd name="connsiteX0" fmla="*/ 208655 w 208655"/>
                    <a:gd name="connsiteY0" fmla="*/ 515998 h 585668"/>
                    <a:gd name="connsiteX1" fmla="*/ 4501 w 208655"/>
                    <a:gd name="connsiteY1" fmla="*/ 322332 h 585668"/>
                    <a:gd name="connsiteX2" fmla="*/ 79763 w 208655"/>
                    <a:gd name="connsiteY2" fmla="*/ 2089 h 585668"/>
                    <a:gd name="connsiteX3" fmla="*/ 208655 w 208655"/>
                    <a:gd name="connsiteY3" fmla="*/ 515998 h 585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8655" h="585668">
                      <a:moveTo>
                        <a:pt x="208655" y="515998"/>
                      </a:moveTo>
                      <a:cubicBezTo>
                        <a:pt x="171722" y="724075"/>
                        <a:pt x="25983" y="407983"/>
                        <a:pt x="4501" y="322332"/>
                      </a:cubicBezTo>
                      <a:cubicBezTo>
                        <a:pt x="-16981" y="236681"/>
                        <a:pt x="43466" y="-25983"/>
                        <a:pt x="79763" y="2089"/>
                      </a:cubicBezTo>
                      <a:cubicBezTo>
                        <a:pt x="106453" y="139580"/>
                        <a:pt x="181965" y="378507"/>
                        <a:pt x="208655" y="515998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Chord 5">
                  <a:extLst>
                    <a:ext uri="{FF2B5EF4-FFF2-40B4-BE49-F238E27FC236}">
                      <a16:creationId xmlns:a16="http://schemas.microsoft.com/office/drawing/2014/main" id="{3139528B-671D-4CDB-9ECE-5B2436790585}"/>
                    </a:ext>
                  </a:extLst>
                </p:cNvPr>
                <p:cNvSpPr/>
                <p:nvPr/>
              </p:nvSpPr>
              <p:spPr>
                <a:xfrm rot="14637059">
                  <a:off x="5928049" y="3421252"/>
                  <a:ext cx="187347" cy="629976"/>
                </a:xfrm>
                <a:custGeom>
                  <a:avLst/>
                  <a:gdLst>
                    <a:gd name="connsiteX0" fmla="*/ 172034 w 183086"/>
                    <a:gd name="connsiteY0" fmla="*/ 412475 h 558787"/>
                    <a:gd name="connsiteX1" fmla="*/ 6577 w 183086"/>
                    <a:gd name="connsiteY1" fmla="*/ 383383 h 558787"/>
                    <a:gd name="connsiteX2" fmla="*/ 621 w 183086"/>
                    <a:gd name="connsiteY2" fmla="*/ 246895 h 558787"/>
                    <a:gd name="connsiteX3" fmla="*/ 91965 w 183086"/>
                    <a:gd name="connsiteY3" fmla="*/ 3 h 558787"/>
                    <a:gd name="connsiteX4" fmla="*/ 172034 w 183086"/>
                    <a:gd name="connsiteY4" fmla="*/ 412475 h 558787"/>
                    <a:gd name="connsiteX0" fmla="*/ 236528 w 236528"/>
                    <a:gd name="connsiteY0" fmla="*/ 551813 h 620577"/>
                    <a:gd name="connsiteX1" fmla="*/ 18745 w 236528"/>
                    <a:gd name="connsiteY1" fmla="*/ 383383 h 620577"/>
                    <a:gd name="connsiteX2" fmla="*/ 12789 w 236528"/>
                    <a:gd name="connsiteY2" fmla="*/ 246895 h 620577"/>
                    <a:gd name="connsiteX3" fmla="*/ 104133 w 236528"/>
                    <a:gd name="connsiteY3" fmla="*/ 3 h 620577"/>
                    <a:gd name="connsiteX4" fmla="*/ 236528 w 236528"/>
                    <a:gd name="connsiteY4" fmla="*/ 551813 h 620577"/>
                    <a:gd name="connsiteX0" fmla="*/ 240387 w 240387"/>
                    <a:gd name="connsiteY0" fmla="*/ 551813 h 620910"/>
                    <a:gd name="connsiteX1" fmla="*/ 22604 w 240387"/>
                    <a:gd name="connsiteY1" fmla="*/ 383383 h 620910"/>
                    <a:gd name="connsiteX2" fmla="*/ 8038 w 240387"/>
                    <a:gd name="connsiteY2" fmla="*/ 231510 h 620910"/>
                    <a:gd name="connsiteX3" fmla="*/ 107992 w 240387"/>
                    <a:gd name="connsiteY3" fmla="*/ 3 h 620910"/>
                    <a:gd name="connsiteX4" fmla="*/ 240387 w 240387"/>
                    <a:gd name="connsiteY4" fmla="*/ 551813 h 620910"/>
                    <a:gd name="connsiteX0" fmla="*/ 221944 w 221944"/>
                    <a:gd name="connsiteY0" fmla="*/ 553550 h 627997"/>
                    <a:gd name="connsiteX1" fmla="*/ 4161 w 221944"/>
                    <a:gd name="connsiteY1" fmla="*/ 385120 h 627997"/>
                    <a:gd name="connsiteX2" fmla="*/ 89549 w 221944"/>
                    <a:gd name="connsiteY2" fmla="*/ 1740 h 627997"/>
                    <a:gd name="connsiteX3" fmla="*/ 221944 w 221944"/>
                    <a:gd name="connsiteY3" fmla="*/ 553550 h 627997"/>
                    <a:gd name="connsiteX0" fmla="*/ 207991 w 207991"/>
                    <a:gd name="connsiteY0" fmla="*/ 553929 h 619482"/>
                    <a:gd name="connsiteX1" fmla="*/ 4973 w 207991"/>
                    <a:gd name="connsiteY1" fmla="*/ 324399 h 619482"/>
                    <a:gd name="connsiteX2" fmla="*/ 75596 w 207991"/>
                    <a:gd name="connsiteY2" fmla="*/ 2119 h 619482"/>
                    <a:gd name="connsiteX3" fmla="*/ 207991 w 207991"/>
                    <a:gd name="connsiteY3" fmla="*/ 553929 h 619482"/>
                    <a:gd name="connsiteX0" fmla="*/ 190993 w 190993"/>
                    <a:gd name="connsiteY0" fmla="*/ 553921 h 619636"/>
                    <a:gd name="connsiteX1" fmla="*/ 6551 w 190993"/>
                    <a:gd name="connsiteY1" fmla="*/ 325652 h 619636"/>
                    <a:gd name="connsiteX2" fmla="*/ 58598 w 190993"/>
                    <a:gd name="connsiteY2" fmla="*/ 2111 h 619636"/>
                    <a:gd name="connsiteX3" fmla="*/ 190993 w 190993"/>
                    <a:gd name="connsiteY3" fmla="*/ 553921 h 619636"/>
                    <a:gd name="connsiteX0" fmla="*/ 187347 w 187347"/>
                    <a:gd name="connsiteY0" fmla="*/ 564059 h 629976"/>
                    <a:gd name="connsiteX1" fmla="*/ 2905 w 187347"/>
                    <a:gd name="connsiteY1" fmla="*/ 335790 h 629976"/>
                    <a:gd name="connsiteX2" fmla="*/ 84662 w 187347"/>
                    <a:gd name="connsiteY2" fmla="*/ 2048 h 629976"/>
                    <a:gd name="connsiteX3" fmla="*/ 187347 w 187347"/>
                    <a:gd name="connsiteY3" fmla="*/ 564059 h 6299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7347" h="629976">
                      <a:moveTo>
                        <a:pt x="187347" y="564059"/>
                      </a:moveTo>
                      <a:cubicBezTo>
                        <a:pt x="150414" y="772136"/>
                        <a:pt x="20019" y="429459"/>
                        <a:pt x="2905" y="335790"/>
                      </a:cubicBezTo>
                      <a:cubicBezTo>
                        <a:pt x="-14209" y="242122"/>
                        <a:pt x="48365" y="-26024"/>
                        <a:pt x="84662" y="2048"/>
                      </a:cubicBezTo>
                      <a:cubicBezTo>
                        <a:pt x="111352" y="139539"/>
                        <a:pt x="160657" y="426568"/>
                        <a:pt x="187347" y="564059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20" name="Chord 5">
                  <a:extLst>
                    <a:ext uri="{FF2B5EF4-FFF2-40B4-BE49-F238E27FC236}">
                      <a16:creationId xmlns:a16="http://schemas.microsoft.com/office/drawing/2014/main" id="{B5403E11-5745-41C0-9B26-F09E7AF1FC8C}"/>
                    </a:ext>
                  </a:extLst>
                </p:cNvPr>
                <p:cNvSpPr/>
                <p:nvPr/>
              </p:nvSpPr>
              <p:spPr>
                <a:xfrm rot="3775158">
                  <a:off x="5271907" y="2614843"/>
                  <a:ext cx="190993" cy="619636"/>
                </a:xfrm>
                <a:custGeom>
                  <a:avLst/>
                  <a:gdLst>
                    <a:gd name="connsiteX0" fmla="*/ 172034 w 183086"/>
                    <a:gd name="connsiteY0" fmla="*/ 412475 h 558787"/>
                    <a:gd name="connsiteX1" fmla="*/ 6577 w 183086"/>
                    <a:gd name="connsiteY1" fmla="*/ 383383 h 558787"/>
                    <a:gd name="connsiteX2" fmla="*/ 621 w 183086"/>
                    <a:gd name="connsiteY2" fmla="*/ 246895 h 558787"/>
                    <a:gd name="connsiteX3" fmla="*/ 91965 w 183086"/>
                    <a:gd name="connsiteY3" fmla="*/ 3 h 558787"/>
                    <a:gd name="connsiteX4" fmla="*/ 172034 w 183086"/>
                    <a:gd name="connsiteY4" fmla="*/ 412475 h 558787"/>
                    <a:gd name="connsiteX0" fmla="*/ 236528 w 236528"/>
                    <a:gd name="connsiteY0" fmla="*/ 551813 h 620577"/>
                    <a:gd name="connsiteX1" fmla="*/ 18745 w 236528"/>
                    <a:gd name="connsiteY1" fmla="*/ 383383 h 620577"/>
                    <a:gd name="connsiteX2" fmla="*/ 12789 w 236528"/>
                    <a:gd name="connsiteY2" fmla="*/ 246895 h 620577"/>
                    <a:gd name="connsiteX3" fmla="*/ 104133 w 236528"/>
                    <a:gd name="connsiteY3" fmla="*/ 3 h 620577"/>
                    <a:gd name="connsiteX4" fmla="*/ 236528 w 236528"/>
                    <a:gd name="connsiteY4" fmla="*/ 551813 h 620577"/>
                    <a:gd name="connsiteX0" fmla="*/ 240387 w 240387"/>
                    <a:gd name="connsiteY0" fmla="*/ 551813 h 620910"/>
                    <a:gd name="connsiteX1" fmla="*/ 22604 w 240387"/>
                    <a:gd name="connsiteY1" fmla="*/ 383383 h 620910"/>
                    <a:gd name="connsiteX2" fmla="*/ 8038 w 240387"/>
                    <a:gd name="connsiteY2" fmla="*/ 231510 h 620910"/>
                    <a:gd name="connsiteX3" fmla="*/ 107992 w 240387"/>
                    <a:gd name="connsiteY3" fmla="*/ 3 h 620910"/>
                    <a:gd name="connsiteX4" fmla="*/ 240387 w 240387"/>
                    <a:gd name="connsiteY4" fmla="*/ 551813 h 620910"/>
                    <a:gd name="connsiteX0" fmla="*/ 221944 w 221944"/>
                    <a:gd name="connsiteY0" fmla="*/ 553550 h 627997"/>
                    <a:gd name="connsiteX1" fmla="*/ 4161 w 221944"/>
                    <a:gd name="connsiteY1" fmla="*/ 385120 h 627997"/>
                    <a:gd name="connsiteX2" fmla="*/ 89549 w 221944"/>
                    <a:gd name="connsiteY2" fmla="*/ 1740 h 627997"/>
                    <a:gd name="connsiteX3" fmla="*/ 221944 w 221944"/>
                    <a:gd name="connsiteY3" fmla="*/ 553550 h 627997"/>
                    <a:gd name="connsiteX0" fmla="*/ 207991 w 207991"/>
                    <a:gd name="connsiteY0" fmla="*/ 553929 h 619482"/>
                    <a:gd name="connsiteX1" fmla="*/ 4973 w 207991"/>
                    <a:gd name="connsiteY1" fmla="*/ 324399 h 619482"/>
                    <a:gd name="connsiteX2" fmla="*/ 75596 w 207991"/>
                    <a:gd name="connsiteY2" fmla="*/ 2119 h 619482"/>
                    <a:gd name="connsiteX3" fmla="*/ 207991 w 207991"/>
                    <a:gd name="connsiteY3" fmla="*/ 553929 h 619482"/>
                    <a:gd name="connsiteX0" fmla="*/ 190993 w 190993"/>
                    <a:gd name="connsiteY0" fmla="*/ 553921 h 619636"/>
                    <a:gd name="connsiteX1" fmla="*/ 6551 w 190993"/>
                    <a:gd name="connsiteY1" fmla="*/ 325652 h 619636"/>
                    <a:gd name="connsiteX2" fmla="*/ 58598 w 190993"/>
                    <a:gd name="connsiteY2" fmla="*/ 2111 h 619636"/>
                    <a:gd name="connsiteX3" fmla="*/ 190993 w 190993"/>
                    <a:gd name="connsiteY3" fmla="*/ 553921 h 6196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0993" h="619636">
                      <a:moveTo>
                        <a:pt x="190993" y="553921"/>
                      </a:moveTo>
                      <a:cubicBezTo>
                        <a:pt x="154060" y="761998"/>
                        <a:pt x="28617" y="417620"/>
                        <a:pt x="6551" y="325652"/>
                      </a:cubicBezTo>
                      <a:cubicBezTo>
                        <a:pt x="-15515" y="233684"/>
                        <a:pt x="22301" y="-25961"/>
                        <a:pt x="58598" y="2111"/>
                      </a:cubicBezTo>
                      <a:cubicBezTo>
                        <a:pt x="85288" y="139602"/>
                        <a:pt x="164303" y="416430"/>
                        <a:pt x="190993" y="553921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" name="Group 20">
                  <a:extLst>
                    <a:ext uri="{FF2B5EF4-FFF2-40B4-BE49-F238E27FC236}">
                      <a16:creationId xmlns:a16="http://schemas.microsoft.com/office/drawing/2014/main" id="{8C62E16C-68E4-42ED-9ED5-762E3947872C}"/>
                    </a:ext>
                  </a:extLst>
                </p:cNvPr>
                <p:cNvGrpSpPr/>
                <p:nvPr/>
              </p:nvGrpSpPr>
              <p:grpSpPr>
                <a:xfrm>
                  <a:off x="5142409" y="2769098"/>
                  <a:ext cx="1097280" cy="1097280"/>
                  <a:chOff x="3416763" y="3194623"/>
                  <a:chExt cx="1097280" cy="1097280"/>
                </a:xfrm>
              </p:grpSpPr>
              <p:sp>
                <p:nvSpPr>
                  <p:cNvPr id="22" name="Oval 21">
                    <a:extLst>
                      <a:ext uri="{FF2B5EF4-FFF2-40B4-BE49-F238E27FC236}">
                        <a16:creationId xmlns:a16="http://schemas.microsoft.com/office/drawing/2014/main" id="{1920260A-79B7-44CA-9F10-7B85161BB84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3416763" y="3194623"/>
                    <a:ext cx="1097280" cy="1097280"/>
                  </a:xfrm>
                  <a:prstGeom prst="ellipse">
                    <a:avLst/>
                  </a:prstGeom>
                  <a:solidFill>
                    <a:schemeClr val="accent1">
                      <a:lumMod val="20000"/>
                      <a:lumOff val="80000"/>
                    </a:schemeClr>
                  </a:solidFill>
                  <a:ln>
                    <a:solidFill>
                      <a:schemeClr val="accent1">
                        <a:lumMod val="40000"/>
                        <a:lumOff val="60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3" name="Oval 22">
                    <a:extLst>
                      <a:ext uri="{FF2B5EF4-FFF2-40B4-BE49-F238E27FC236}">
                        <a16:creationId xmlns:a16="http://schemas.microsoft.com/office/drawing/2014/main" id="{5FFDE88D-6A6A-458F-8DE5-D83C8F46EEC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>
                  <a:xfrm>
                    <a:off x="3508203" y="3286063"/>
                    <a:ext cx="914400" cy="914400"/>
                  </a:xfrm>
                  <a:prstGeom prst="ellipse">
                    <a:avLst/>
                  </a:prstGeom>
                  <a:solidFill>
                    <a:schemeClr val="accent5">
                      <a:lumMod val="60000"/>
                      <a:lumOff val="40000"/>
                    </a:schemeClr>
                  </a:solidFill>
                  <a:ln>
                    <a:solidFill>
                      <a:schemeClr val="accent5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sp>
            <p:nvSpPr>
              <p:cNvPr id="8" name="TextBox 7">
                <a:extLst>
                  <a:ext uri="{FF2B5EF4-FFF2-40B4-BE49-F238E27FC236}">
                    <a16:creationId xmlns:a16="http://schemas.microsoft.com/office/drawing/2014/main" id="{52D2CA67-B9B6-4C01-9969-24E92BE1F560}"/>
                  </a:ext>
                </a:extLst>
              </p:cNvPr>
              <p:cNvSpPr txBox="1"/>
              <p:nvPr/>
            </p:nvSpPr>
            <p:spPr>
              <a:xfrm rot="1995279">
                <a:off x="5227811" y="1540245"/>
                <a:ext cx="870417" cy="533815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IL-5</a:t>
                </a:r>
              </a:p>
            </p:txBody>
          </p:sp>
          <p:grpSp>
            <p:nvGrpSpPr>
              <p:cNvPr id="1094" name="Group 1093">
                <a:extLst>
                  <a:ext uri="{FF2B5EF4-FFF2-40B4-BE49-F238E27FC236}">
                    <a16:creationId xmlns:a16="http://schemas.microsoft.com/office/drawing/2014/main" id="{70270163-C95D-4634-B73E-91554EFEC184}"/>
                  </a:ext>
                </a:extLst>
              </p:cNvPr>
              <p:cNvGrpSpPr/>
              <p:nvPr/>
            </p:nvGrpSpPr>
            <p:grpSpPr>
              <a:xfrm>
                <a:off x="4294884" y="1965879"/>
                <a:ext cx="944263" cy="1110343"/>
                <a:chOff x="7222509" y="2029403"/>
                <a:chExt cx="944263" cy="1110343"/>
              </a:xfrm>
            </p:grpSpPr>
            <p:grpSp>
              <p:nvGrpSpPr>
                <p:cNvPr id="25" name="Group 24">
                  <a:extLst>
                    <a:ext uri="{FF2B5EF4-FFF2-40B4-BE49-F238E27FC236}">
                      <a16:creationId xmlns:a16="http://schemas.microsoft.com/office/drawing/2014/main" id="{ECA83E80-93F1-48AF-B20C-882FECAD9667}"/>
                    </a:ext>
                  </a:extLst>
                </p:cNvPr>
                <p:cNvGrpSpPr/>
                <p:nvPr/>
              </p:nvGrpSpPr>
              <p:grpSpPr>
                <a:xfrm rot="19291356">
                  <a:off x="7222509" y="2517295"/>
                  <a:ext cx="294782" cy="292335"/>
                  <a:chOff x="3390226" y="902644"/>
                  <a:chExt cx="294782" cy="292335"/>
                </a:xfrm>
              </p:grpSpPr>
              <p:grpSp>
                <p:nvGrpSpPr>
                  <p:cNvPr id="172" name="Group 171">
                    <a:extLst>
                      <a:ext uri="{FF2B5EF4-FFF2-40B4-BE49-F238E27FC236}">
                        <a16:creationId xmlns:a16="http://schemas.microsoft.com/office/drawing/2014/main" id="{C3221518-0297-430F-9516-F75619A159D8}"/>
                      </a:ext>
                    </a:extLst>
                  </p:cNvPr>
                  <p:cNvGrpSpPr/>
                  <p:nvPr/>
                </p:nvGrpSpPr>
                <p:grpSpPr>
                  <a:xfrm>
                    <a:off x="3390226" y="902644"/>
                    <a:ext cx="294782" cy="292335"/>
                    <a:chOff x="3390226" y="902644"/>
                    <a:chExt cx="294782" cy="292335"/>
                  </a:xfrm>
                </p:grpSpPr>
                <p:sp>
                  <p:nvSpPr>
                    <p:cNvPr id="174" name="Oval 173">
                      <a:extLst>
                        <a:ext uri="{FF2B5EF4-FFF2-40B4-BE49-F238E27FC236}">
                          <a16:creationId xmlns:a16="http://schemas.microsoft.com/office/drawing/2014/main" id="{D57955E1-2A47-48C1-AB4E-D6C14F9CC7F7}"/>
                        </a:ext>
                      </a:extLst>
                    </p:cNvPr>
                    <p:cNvSpPr/>
                    <p:nvPr/>
                  </p:nvSpPr>
                  <p:spPr>
                    <a:xfrm rot="4711444">
                      <a:off x="3391449" y="901421"/>
                      <a:ext cx="292335" cy="294782"/>
                    </a:xfrm>
                    <a:prstGeom prst="ellipse">
                      <a:avLst/>
                    </a:prstGeom>
                    <a:solidFill>
                      <a:srgbClr val="FF2B28">
                        <a:lumMod val="20000"/>
                        <a:lumOff val="80000"/>
                      </a:srgbClr>
                    </a:solidFill>
                    <a:ln w="15875" cap="flat" cmpd="sng" algn="ctr">
                      <a:solidFill>
                        <a:srgbClr val="CC95BC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175" name="Group 174">
                      <a:extLst>
                        <a:ext uri="{FF2B5EF4-FFF2-40B4-BE49-F238E27FC236}">
                          <a16:creationId xmlns:a16="http://schemas.microsoft.com/office/drawing/2014/main" id="{93A9B7BA-1285-4C3F-B3C2-4D7493FCEDCA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413236" y="963178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226" name="Freeform: Shape 474">
                        <a:extLst>
                          <a:ext uri="{FF2B5EF4-FFF2-40B4-BE49-F238E27FC236}">
                            <a16:creationId xmlns:a16="http://schemas.microsoft.com/office/drawing/2014/main" id="{C03B7103-D440-422F-99BF-9A783BE30D9F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27" name="Freeform: Shape 475">
                        <a:extLst>
                          <a:ext uri="{FF2B5EF4-FFF2-40B4-BE49-F238E27FC236}">
                            <a16:creationId xmlns:a16="http://schemas.microsoft.com/office/drawing/2014/main" id="{E1FC6F26-B5C6-4D08-97B1-B5CDE0B26B07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28" name="Freeform: Shape 476">
                        <a:extLst>
                          <a:ext uri="{FF2B5EF4-FFF2-40B4-BE49-F238E27FC236}">
                            <a16:creationId xmlns:a16="http://schemas.microsoft.com/office/drawing/2014/main" id="{CAA2A119-E5C5-4F9A-93B6-45363E8A45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29" name="Freeform: Shape 477">
                        <a:extLst>
                          <a:ext uri="{FF2B5EF4-FFF2-40B4-BE49-F238E27FC236}">
                            <a16:creationId xmlns:a16="http://schemas.microsoft.com/office/drawing/2014/main" id="{AE7C78B1-390B-4AEF-BD5F-15B4DB9716E8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0" name="Freeform: Shape 478">
                        <a:extLst>
                          <a:ext uri="{FF2B5EF4-FFF2-40B4-BE49-F238E27FC236}">
                            <a16:creationId xmlns:a16="http://schemas.microsoft.com/office/drawing/2014/main" id="{15481D33-DFA4-412D-8B4C-595F80094DEC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1" name="Freeform: Shape 479">
                        <a:extLst>
                          <a:ext uri="{FF2B5EF4-FFF2-40B4-BE49-F238E27FC236}">
                            <a16:creationId xmlns:a16="http://schemas.microsoft.com/office/drawing/2014/main" id="{968411BB-72E9-4126-804C-D0D52973E4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2" name="Freeform: Shape 480">
                        <a:extLst>
                          <a:ext uri="{FF2B5EF4-FFF2-40B4-BE49-F238E27FC236}">
                            <a16:creationId xmlns:a16="http://schemas.microsoft.com/office/drawing/2014/main" id="{9C61670E-6E43-4FA9-977F-F4141FE69009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3" name="Freeform: Shape 481">
                        <a:extLst>
                          <a:ext uri="{FF2B5EF4-FFF2-40B4-BE49-F238E27FC236}">
                            <a16:creationId xmlns:a16="http://schemas.microsoft.com/office/drawing/2014/main" id="{27A2DE77-B4B8-4293-BAA9-0C7A15612D7A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4" name="Freeform: Shape 482">
                        <a:extLst>
                          <a:ext uri="{FF2B5EF4-FFF2-40B4-BE49-F238E27FC236}">
                            <a16:creationId xmlns:a16="http://schemas.microsoft.com/office/drawing/2014/main" id="{EB858223-76FD-41DF-B0F7-6B83ECA9680B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5" name="Freeform: Shape 483">
                        <a:extLst>
                          <a:ext uri="{FF2B5EF4-FFF2-40B4-BE49-F238E27FC236}">
                            <a16:creationId xmlns:a16="http://schemas.microsoft.com/office/drawing/2014/main" id="{F4AB94D4-7A01-4CEA-9E2B-46011F4F50E1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6" name="Freeform: Shape 484">
                        <a:extLst>
                          <a:ext uri="{FF2B5EF4-FFF2-40B4-BE49-F238E27FC236}">
                            <a16:creationId xmlns:a16="http://schemas.microsoft.com/office/drawing/2014/main" id="{B31E9A30-96D8-4CFB-AC29-F8B1F3EC1046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7" name="Freeform: Shape 485">
                        <a:extLst>
                          <a:ext uri="{FF2B5EF4-FFF2-40B4-BE49-F238E27FC236}">
                            <a16:creationId xmlns:a16="http://schemas.microsoft.com/office/drawing/2014/main" id="{F5626E81-CC29-4803-BCBF-193C096D06C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8" name="Rectangle: Rounded Corners 486">
                        <a:extLst>
                          <a:ext uri="{FF2B5EF4-FFF2-40B4-BE49-F238E27FC236}">
                            <a16:creationId xmlns:a16="http://schemas.microsoft.com/office/drawing/2014/main" id="{C81353B2-438E-433A-8DA7-64E86DCBBC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39" name="Rectangle: Rounded Corners 487">
                        <a:extLst>
                          <a:ext uri="{FF2B5EF4-FFF2-40B4-BE49-F238E27FC236}">
                            <a16:creationId xmlns:a16="http://schemas.microsoft.com/office/drawing/2014/main" id="{FBB2CF09-026E-4B89-B3A7-A21E2BCB62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40" name="Rectangle: Rounded Corners 488">
                        <a:extLst>
                          <a:ext uri="{FF2B5EF4-FFF2-40B4-BE49-F238E27FC236}">
                            <a16:creationId xmlns:a16="http://schemas.microsoft.com/office/drawing/2014/main" id="{6286DDE0-F8BB-4ED7-AA75-AD10B872B8F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41" name="Rectangle: Rounded Corners 489">
                        <a:extLst>
                          <a:ext uri="{FF2B5EF4-FFF2-40B4-BE49-F238E27FC236}">
                            <a16:creationId xmlns:a16="http://schemas.microsoft.com/office/drawing/2014/main" id="{82727C2D-CF4D-4834-8795-7B9341CBA98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42" name="Rectangle: Rounded Corners 490">
                        <a:extLst>
                          <a:ext uri="{FF2B5EF4-FFF2-40B4-BE49-F238E27FC236}">
                            <a16:creationId xmlns:a16="http://schemas.microsoft.com/office/drawing/2014/main" id="{5798A0EE-B5B0-464B-8090-C097C20646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43" name="Rectangle: Rounded Corners 491">
                        <a:extLst>
                          <a:ext uri="{FF2B5EF4-FFF2-40B4-BE49-F238E27FC236}">
                            <a16:creationId xmlns:a16="http://schemas.microsoft.com/office/drawing/2014/main" id="{7833B902-6683-4ABB-9751-280A24FB01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76" name="Group 175">
                      <a:extLst>
                        <a:ext uri="{FF2B5EF4-FFF2-40B4-BE49-F238E27FC236}">
                          <a16:creationId xmlns:a16="http://schemas.microsoft.com/office/drawing/2014/main" id="{7B5DBB3D-5871-4020-AFDF-318D9448A1FE}"/>
                        </a:ext>
                      </a:extLst>
                    </p:cNvPr>
                    <p:cNvGrpSpPr/>
                    <p:nvPr/>
                  </p:nvGrpSpPr>
                  <p:grpSpPr>
                    <a:xfrm rot="13031820">
                      <a:off x="3472376" y="927786"/>
                      <a:ext cx="164793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210" name="Freeform: Shape 458">
                        <a:extLst>
                          <a:ext uri="{FF2B5EF4-FFF2-40B4-BE49-F238E27FC236}">
                            <a16:creationId xmlns:a16="http://schemas.microsoft.com/office/drawing/2014/main" id="{46EB1268-5DB8-4218-8C4B-3969DF9E220D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1" name="Freeform: Shape 459">
                        <a:extLst>
                          <a:ext uri="{FF2B5EF4-FFF2-40B4-BE49-F238E27FC236}">
                            <a16:creationId xmlns:a16="http://schemas.microsoft.com/office/drawing/2014/main" id="{BD3E65ED-3EA4-4803-800F-CFB6CE0EA450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2" name="Freeform: Shape 460">
                        <a:extLst>
                          <a:ext uri="{FF2B5EF4-FFF2-40B4-BE49-F238E27FC236}">
                            <a16:creationId xmlns:a16="http://schemas.microsoft.com/office/drawing/2014/main" id="{B0CC5B95-4D7D-450E-A3C1-E2F3D82D9CBB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3" name="Freeform: Shape 461">
                        <a:extLst>
                          <a:ext uri="{FF2B5EF4-FFF2-40B4-BE49-F238E27FC236}">
                            <a16:creationId xmlns:a16="http://schemas.microsoft.com/office/drawing/2014/main" id="{EFC1AF8B-1DEF-48E9-9C25-08AF20AE57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9986" y="428752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4" name="Freeform: Shape 462">
                        <a:extLst>
                          <a:ext uri="{FF2B5EF4-FFF2-40B4-BE49-F238E27FC236}">
                            <a16:creationId xmlns:a16="http://schemas.microsoft.com/office/drawing/2014/main" id="{C456C252-2D2D-4579-B5F6-4019A2E9997C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5" name="Freeform: Shape 463">
                        <a:extLst>
                          <a:ext uri="{FF2B5EF4-FFF2-40B4-BE49-F238E27FC236}">
                            <a16:creationId xmlns:a16="http://schemas.microsoft.com/office/drawing/2014/main" id="{D4F5ED71-D9A2-4BDD-BEBE-5B3CDDD84925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6" name="Freeform: Shape 464">
                        <a:extLst>
                          <a:ext uri="{FF2B5EF4-FFF2-40B4-BE49-F238E27FC236}">
                            <a16:creationId xmlns:a16="http://schemas.microsoft.com/office/drawing/2014/main" id="{3C2E0463-2308-4080-88C0-C6DA305B0750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7" name="Freeform: Shape 465">
                        <a:extLst>
                          <a:ext uri="{FF2B5EF4-FFF2-40B4-BE49-F238E27FC236}">
                            <a16:creationId xmlns:a16="http://schemas.microsoft.com/office/drawing/2014/main" id="{0A7A8DE3-EE0E-42B2-977D-DA9C744054D2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8" name="Freeform: Shape 466">
                        <a:extLst>
                          <a:ext uri="{FF2B5EF4-FFF2-40B4-BE49-F238E27FC236}">
                            <a16:creationId xmlns:a16="http://schemas.microsoft.com/office/drawing/2014/main" id="{02FB3DFB-B0EE-4CF8-B943-26412A18FD1B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19" name="Freeform: Shape 467">
                        <a:extLst>
                          <a:ext uri="{FF2B5EF4-FFF2-40B4-BE49-F238E27FC236}">
                            <a16:creationId xmlns:a16="http://schemas.microsoft.com/office/drawing/2014/main" id="{14BFFC97-E723-4DB2-91CD-7842D22D8A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20" name="Freeform: Shape 468">
                        <a:extLst>
                          <a:ext uri="{FF2B5EF4-FFF2-40B4-BE49-F238E27FC236}">
                            <a16:creationId xmlns:a16="http://schemas.microsoft.com/office/drawing/2014/main" id="{FC021E3A-AC46-4530-A60C-880EA6776709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21" name="Rectangle: Rounded Corners 469">
                        <a:extLst>
                          <a:ext uri="{FF2B5EF4-FFF2-40B4-BE49-F238E27FC236}">
                            <a16:creationId xmlns:a16="http://schemas.microsoft.com/office/drawing/2014/main" id="{2C1CC99F-60F0-4B1F-ACCB-ADFE70CD7B0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22" name="Rectangle: Rounded Corners 470">
                        <a:extLst>
                          <a:ext uri="{FF2B5EF4-FFF2-40B4-BE49-F238E27FC236}">
                            <a16:creationId xmlns:a16="http://schemas.microsoft.com/office/drawing/2014/main" id="{B625CD62-9154-4487-AA25-0D1D8650353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23" name="Rectangle: Rounded Corners 471">
                        <a:extLst>
                          <a:ext uri="{FF2B5EF4-FFF2-40B4-BE49-F238E27FC236}">
                            <a16:creationId xmlns:a16="http://schemas.microsoft.com/office/drawing/2014/main" id="{77A6E3EF-0AAA-4FE2-910D-0A9B0AA76F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24" name="Rectangle: Rounded Corners 472">
                        <a:extLst>
                          <a:ext uri="{FF2B5EF4-FFF2-40B4-BE49-F238E27FC236}">
                            <a16:creationId xmlns:a16="http://schemas.microsoft.com/office/drawing/2014/main" id="{CDF5A439-94FD-4FF5-8BBD-5360C756E4A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25" name="Rectangle: Rounded Corners 473">
                        <a:extLst>
                          <a:ext uri="{FF2B5EF4-FFF2-40B4-BE49-F238E27FC236}">
                            <a16:creationId xmlns:a16="http://schemas.microsoft.com/office/drawing/2014/main" id="{01B07583-D3B0-4278-8F14-64CAE1F7CB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77" name="Group 176">
                      <a:extLst>
                        <a:ext uri="{FF2B5EF4-FFF2-40B4-BE49-F238E27FC236}">
                          <a16:creationId xmlns:a16="http://schemas.microsoft.com/office/drawing/2014/main" id="{3643F6E0-6952-4B80-9214-BFE15F096240}"/>
                        </a:ext>
                      </a:extLst>
                    </p:cNvPr>
                    <p:cNvGrpSpPr/>
                    <p:nvPr/>
                  </p:nvGrpSpPr>
                  <p:grpSpPr>
                    <a:xfrm rot="20035314">
                      <a:off x="3440042" y="1013385"/>
                      <a:ext cx="166172" cy="147875"/>
                      <a:chOff x="8770428" y="4145965"/>
                      <a:chExt cx="307647" cy="276064"/>
                    </a:xfrm>
                  </p:grpSpPr>
                  <p:sp>
                    <p:nvSpPr>
                      <p:cNvPr id="195" name="Freeform: Shape 443">
                        <a:extLst>
                          <a:ext uri="{FF2B5EF4-FFF2-40B4-BE49-F238E27FC236}">
                            <a16:creationId xmlns:a16="http://schemas.microsoft.com/office/drawing/2014/main" id="{089F40B2-7A18-48C8-97F6-E0E5365EF20F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6" name="Freeform: Shape 444">
                        <a:extLst>
                          <a:ext uri="{FF2B5EF4-FFF2-40B4-BE49-F238E27FC236}">
                            <a16:creationId xmlns:a16="http://schemas.microsoft.com/office/drawing/2014/main" id="{1415F1E1-0D0B-4CF9-AE14-ED885FEC1C34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7" name="Freeform: Shape 445">
                        <a:extLst>
                          <a:ext uri="{FF2B5EF4-FFF2-40B4-BE49-F238E27FC236}">
                            <a16:creationId xmlns:a16="http://schemas.microsoft.com/office/drawing/2014/main" id="{C8922729-4EA8-4707-A499-FD798E3F269E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8" name="Freeform: Shape 446">
                        <a:extLst>
                          <a:ext uri="{FF2B5EF4-FFF2-40B4-BE49-F238E27FC236}">
                            <a16:creationId xmlns:a16="http://schemas.microsoft.com/office/drawing/2014/main" id="{2F61CC38-F62B-44BF-BBF9-80B5C65AC20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9" name="Freeform: Shape 447">
                        <a:extLst>
                          <a:ext uri="{FF2B5EF4-FFF2-40B4-BE49-F238E27FC236}">
                            <a16:creationId xmlns:a16="http://schemas.microsoft.com/office/drawing/2014/main" id="{58CABEB7-5759-4B79-9DF9-0EF6730E1BB4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0" name="Freeform: Shape 448">
                        <a:extLst>
                          <a:ext uri="{FF2B5EF4-FFF2-40B4-BE49-F238E27FC236}">
                            <a16:creationId xmlns:a16="http://schemas.microsoft.com/office/drawing/2014/main" id="{D3FD9D7E-02DF-4268-92BC-C1FA8B39EEFB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1" name="Freeform: Shape 449">
                        <a:extLst>
                          <a:ext uri="{FF2B5EF4-FFF2-40B4-BE49-F238E27FC236}">
                            <a16:creationId xmlns:a16="http://schemas.microsoft.com/office/drawing/2014/main" id="{98A77363-BB3D-4154-8E04-2224FCEF6523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2" name="Freeform: Shape 450">
                        <a:extLst>
                          <a:ext uri="{FF2B5EF4-FFF2-40B4-BE49-F238E27FC236}">
                            <a16:creationId xmlns:a16="http://schemas.microsoft.com/office/drawing/2014/main" id="{AF9E42E5-AE38-4BE8-ACB9-4D1BC208F79B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3" name="Freeform: Shape 451">
                        <a:extLst>
                          <a:ext uri="{FF2B5EF4-FFF2-40B4-BE49-F238E27FC236}">
                            <a16:creationId xmlns:a16="http://schemas.microsoft.com/office/drawing/2014/main" id="{43DAD8D9-2B6D-4741-86F5-F0B8DEFB03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4" name="Rectangle: Rounded Corners 452">
                        <a:extLst>
                          <a:ext uri="{FF2B5EF4-FFF2-40B4-BE49-F238E27FC236}">
                            <a16:creationId xmlns:a16="http://schemas.microsoft.com/office/drawing/2014/main" id="{46915E52-3A1B-43D8-BC1B-6CA9BD939FD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5" name="Rectangle: Rounded Corners 453">
                        <a:extLst>
                          <a:ext uri="{FF2B5EF4-FFF2-40B4-BE49-F238E27FC236}">
                            <a16:creationId xmlns:a16="http://schemas.microsoft.com/office/drawing/2014/main" id="{E641E963-2D4D-4ED9-AAFE-D22CCBF3A1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6" name="Rectangle: Rounded Corners 454">
                        <a:extLst>
                          <a:ext uri="{FF2B5EF4-FFF2-40B4-BE49-F238E27FC236}">
                            <a16:creationId xmlns:a16="http://schemas.microsoft.com/office/drawing/2014/main" id="{F9DFA388-F627-4683-837F-997DF441344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7" name="Rectangle: Rounded Corners 455">
                        <a:extLst>
                          <a:ext uri="{FF2B5EF4-FFF2-40B4-BE49-F238E27FC236}">
                            <a16:creationId xmlns:a16="http://schemas.microsoft.com/office/drawing/2014/main" id="{02072A61-5225-458F-A7BD-7FDEE3926B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8" name="Rectangle: Rounded Corners 456">
                        <a:extLst>
                          <a:ext uri="{FF2B5EF4-FFF2-40B4-BE49-F238E27FC236}">
                            <a16:creationId xmlns:a16="http://schemas.microsoft.com/office/drawing/2014/main" id="{810F4DCC-550C-4251-B51A-63405A852A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09" name="Rectangle: Rounded Corners 457">
                        <a:extLst>
                          <a:ext uri="{FF2B5EF4-FFF2-40B4-BE49-F238E27FC236}">
                            <a16:creationId xmlns:a16="http://schemas.microsoft.com/office/drawing/2014/main" id="{E38241E6-7375-4981-85DF-7AC40FC6B3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94095" y="4145965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78" name="Group 177">
                      <a:extLst>
                        <a:ext uri="{FF2B5EF4-FFF2-40B4-BE49-F238E27FC236}">
                          <a16:creationId xmlns:a16="http://schemas.microsoft.com/office/drawing/2014/main" id="{876A5190-4495-44CD-9E56-A8D9FFD289B7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501504" y="998523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179" name="Freeform: Shape 427">
                        <a:extLst>
                          <a:ext uri="{FF2B5EF4-FFF2-40B4-BE49-F238E27FC236}">
                            <a16:creationId xmlns:a16="http://schemas.microsoft.com/office/drawing/2014/main" id="{2A6C93E0-5703-4295-87F0-0A12ABDE6585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80" name="Freeform: Shape 428">
                        <a:extLst>
                          <a:ext uri="{FF2B5EF4-FFF2-40B4-BE49-F238E27FC236}">
                            <a16:creationId xmlns:a16="http://schemas.microsoft.com/office/drawing/2014/main" id="{5BA1F65F-317C-4003-8AB2-CA7C33D436D2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81" name="Freeform: Shape 429">
                        <a:extLst>
                          <a:ext uri="{FF2B5EF4-FFF2-40B4-BE49-F238E27FC236}">
                            <a16:creationId xmlns:a16="http://schemas.microsoft.com/office/drawing/2014/main" id="{E9725C30-6215-408D-B8AB-31C5662ED4E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82" name="Freeform: Shape 430">
                        <a:extLst>
                          <a:ext uri="{FF2B5EF4-FFF2-40B4-BE49-F238E27FC236}">
                            <a16:creationId xmlns:a16="http://schemas.microsoft.com/office/drawing/2014/main" id="{FCA8CCCE-5D40-450F-86CD-989EE5F57C1C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83" name="Freeform: Shape 431">
                        <a:extLst>
                          <a:ext uri="{FF2B5EF4-FFF2-40B4-BE49-F238E27FC236}">
                            <a16:creationId xmlns:a16="http://schemas.microsoft.com/office/drawing/2014/main" id="{1116925D-226C-40E1-808E-7F641F301BB3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84" name="Freeform: Shape 432">
                        <a:extLst>
                          <a:ext uri="{FF2B5EF4-FFF2-40B4-BE49-F238E27FC236}">
                            <a16:creationId xmlns:a16="http://schemas.microsoft.com/office/drawing/2014/main" id="{A51733C9-6C94-4476-9838-2BB0666CC15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85" name="Freeform: Shape 433">
                        <a:extLst>
                          <a:ext uri="{FF2B5EF4-FFF2-40B4-BE49-F238E27FC236}">
                            <a16:creationId xmlns:a16="http://schemas.microsoft.com/office/drawing/2014/main" id="{158A6580-5AF7-46EC-807A-FC4A1790A25C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86" name="Freeform: Shape 434">
                        <a:extLst>
                          <a:ext uri="{FF2B5EF4-FFF2-40B4-BE49-F238E27FC236}">
                            <a16:creationId xmlns:a16="http://schemas.microsoft.com/office/drawing/2014/main" id="{6189C9F4-F8AE-4B76-9BD2-7D71A8EAAA07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87" name="Freeform: Shape 435">
                        <a:extLst>
                          <a:ext uri="{FF2B5EF4-FFF2-40B4-BE49-F238E27FC236}">
                            <a16:creationId xmlns:a16="http://schemas.microsoft.com/office/drawing/2014/main" id="{EA56320A-EFB1-48C7-B0DF-56560423689E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88" name="Freeform: Shape 436">
                        <a:extLst>
                          <a:ext uri="{FF2B5EF4-FFF2-40B4-BE49-F238E27FC236}">
                            <a16:creationId xmlns:a16="http://schemas.microsoft.com/office/drawing/2014/main" id="{9856516C-76B7-49FD-8DB8-2A8DE351A0C3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89" name="Freeform: Shape 437">
                        <a:extLst>
                          <a:ext uri="{FF2B5EF4-FFF2-40B4-BE49-F238E27FC236}">
                            <a16:creationId xmlns:a16="http://schemas.microsoft.com/office/drawing/2014/main" id="{2E69FB97-025D-45AB-A973-E920177E60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0" name="Freeform: Shape 438">
                        <a:extLst>
                          <a:ext uri="{FF2B5EF4-FFF2-40B4-BE49-F238E27FC236}">
                            <a16:creationId xmlns:a16="http://schemas.microsoft.com/office/drawing/2014/main" id="{F52DB252-7874-4B7A-B985-1F03D2C22B36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1" name="Rectangle: Rounded Corners 439">
                        <a:extLst>
                          <a:ext uri="{FF2B5EF4-FFF2-40B4-BE49-F238E27FC236}">
                            <a16:creationId xmlns:a16="http://schemas.microsoft.com/office/drawing/2014/main" id="{B26E9E8F-8A0C-4F88-A35E-667DD4CEE68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2" name="Rectangle: Rounded Corners 440">
                        <a:extLst>
                          <a:ext uri="{FF2B5EF4-FFF2-40B4-BE49-F238E27FC236}">
                            <a16:creationId xmlns:a16="http://schemas.microsoft.com/office/drawing/2014/main" id="{06D4F674-3190-4248-9635-7EE03411895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3" name="Rectangle: Rounded Corners 441">
                        <a:extLst>
                          <a:ext uri="{FF2B5EF4-FFF2-40B4-BE49-F238E27FC236}">
                            <a16:creationId xmlns:a16="http://schemas.microsoft.com/office/drawing/2014/main" id="{DEA12EE0-A195-41D5-A889-AE8435FC1F4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94" name="Rectangle: Rounded Corners 442">
                        <a:extLst>
                          <a:ext uri="{FF2B5EF4-FFF2-40B4-BE49-F238E27FC236}">
                            <a16:creationId xmlns:a16="http://schemas.microsoft.com/office/drawing/2014/main" id="{F1F64644-A9C0-4A23-9E83-183BE0E1B6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173" name="Freeform: Shape 426">
                    <a:extLst>
                      <a:ext uri="{FF2B5EF4-FFF2-40B4-BE49-F238E27FC236}">
                        <a16:creationId xmlns:a16="http://schemas.microsoft.com/office/drawing/2014/main" id="{EB2FF4C5-DF22-4BCA-89DD-43B25C8F55B7}"/>
                      </a:ext>
                    </a:extLst>
                  </p:cNvPr>
                  <p:cNvSpPr/>
                  <p:nvPr/>
                </p:nvSpPr>
                <p:spPr>
                  <a:xfrm rot="18595250">
                    <a:off x="3464962" y="993886"/>
                    <a:ext cx="195428" cy="172893"/>
                  </a:xfrm>
                  <a:custGeom>
                    <a:avLst/>
                    <a:gdLst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5715 w 254551"/>
                      <a:gd name="connsiteY4" fmla="*/ 15240 h 227192"/>
                      <a:gd name="connsiteX5" fmla="*/ 1905 w 254551"/>
                      <a:gd name="connsiteY5" fmla="*/ 20955 h 227192"/>
                      <a:gd name="connsiteX6" fmla="*/ 0 w 254551"/>
                      <a:gd name="connsiteY6" fmla="*/ 26670 h 227192"/>
                      <a:gd name="connsiteX7" fmla="*/ 1905 w 254551"/>
                      <a:gd name="connsiteY7" fmla="*/ 47625 h 227192"/>
                      <a:gd name="connsiteX8" fmla="*/ 9525 w 254551"/>
                      <a:gd name="connsiteY8" fmla="*/ 59055 h 227192"/>
                      <a:gd name="connsiteX9" fmla="*/ 13335 w 254551"/>
                      <a:gd name="connsiteY9" fmla="*/ 70485 h 227192"/>
                      <a:gd name="connsiteX10" fmla="*/ 15240 w 254551"/>
                      <a:gd name="connsiteY10" fmla="*/ 99060 h 227192"/>
                      <a:gd name="connsiteX11" fmla="*/ 17145 w 254551"/>
                      <a:gd name="connsiteY11" fmla="*/ 104775 h 227192"/>
                      <a:gd name="connsiteX12" fmla="*/ 22860 w 254551"/>
                      <a:gd name="connsiteY12" fmla="*/ 108585 h 227192"/>
                      <a:gd name="connsiteX13" fmla="*/ 26670 w 254551"/>
                      <a:gd name="connsiteY13" fmla="*/ 114300 h 227192"/>
                      <a:gd name="connsiteX14" fmla="*/ 32385 w 254551"/>
                      <a:gd name="connsiteY14" fmla="*/ 118110 h 227192"/>
                      <a:gd name="connsiteX15" fmla="*/ 41910 w 254551"/>
                      <a:gd name="connsiteY15" fmla="*/ 131445 h 227192"/>
                      <a:gd name="connsiteX16" fmla="*/ 59055 w 254551"/>
                      <a:gd name="connsiteY16" fmla="*/ 133350 h 227192"/>
                      <a:gd name="connsiteX17" fmla="*/ 64770 w 254551"/>
                      <a:gd name="connsiteY17" fmla="*/ 180975 h 227192"/>
                      <a:gd name="connsiteX18" fmla="*/ 74295 w 254551"/>
                      <a:gd name="connsiteY18" fmla="*/ 188595 h 227192"/>
                      <a:gd name="connsiteX19" fmla="*/ 80010 w 254551"/>
                      <a:gd name="connsiteY19" fmla="*/ 192405 h 227192"/>
                      <a:gd name="connsiteX20" fmla="*/ 87630 w 254551"/>
                      <a:gd name="connsiteY20" fmla="*/ 201930 h 227192"/>
                      <a:gd name="connsiteX21" fmla="*/ 95250 w 254551"/>
                      <a:gd name="connsiteY21" fmla="*/ 213360 h 227192"/>
                      <a:gd name="connsiteX22" fmla="*/ 99060 w 254551"/>
                      <a:gd name="connsiteY22" fmla="*/ 219075 h 227192"/>
                      <a:gd name="connsiteX23" fmla="*/ 104775 w 254551"/>
                      <a:gd name="connsiteY23" fmla="*/ 220980 h 227192"/>
                      <a:gd name="connsiteX24" fmla="*/ 108585 w 254551"/>
                      <a:gd name="connsiteY24" fmla="*/ 226695 h 227192"/>
                      <a:gd name="connsiteX25" fmla="*/ 133350 w 254551"/>
                      <a:gd name="connsiteY25" fmla="*/ 222885 h 227192"/>
                      <a:gd name="connsiteX26" fmla="*/ 144780 w 254551"/>
                      <a:gd name="connsiteY26" fmla="*/ 211455 h 227192"/>
                      <a:gd name="connsiteX27" fmla="*/ 148590 w 254551"/>
                      <a:gd name="connsiteY27" fmla="*/ 205740 h 227192"/>
                      <a:gd name="connsiteX28" fmla="*/ 160020 w 254551"/>
                      <a:gd name="connsiteY28" fmla="*/ 201930 h 227192"/>
                      <a:gd name="connsiteX29" fmla="*/ 161925 w 254551"/>
                      <a:gd name="connsiteY29" fmla="*/ 196215 h 227192"/>
                      <a:gd name="connsiteX30" fmla="*/ 163830 w 254551"/>
                      <a:gd name="connsiteY30" fmla="*/ 184785 h 227192"/>
                      <a:gd name="connsiteX31" fmla="*/ 175260 w 254551"/>
                      <a:gd name="connsiteY31" fmla="*/ 180975 h 227192"/>
                      <a:gd name="connsiteX32" fmla="*/ 198120 w 254551"/>
                      <a:gd name="connsiteY32" fmla="*/ 182880 h 227192"/>
                      <a:gd name="connsiteX33" fmla="*/ 203835 w 254551"/>
                      <a:gd name="connsiteY33" fmla="*/ 186690 h 227192"/>
                      <a:gd name="connsiteX34" fmla="*/ 209550 w 254551"/>
                      <a:gd name="connsiteY34" fmla="*/ 188595 h 227192"/>
                      <a:gd name="connsiteX35" fmla="*/ 220980 w 254551"/>
                      <a:gd name="connsiteY35" fmla="*/ 186690 h 227192"/>
                      <a:gd name="connsiteX36" fmla="*/ 226695 w 254551"/>
                      <a:gd name="connsiteY36" fmla="*/ 182880 h 227192"/>
                      <a:gd name="connsiteX37" fmla="*/ 234315 w 254551"/>
                      <a:gd name="connsiteY37" fmla="*/ 165735 h 227192"/>
                      <a:gd name="connsiteX38" fmla="*/ 238125 w 254551"/>
                      <a:gd name="connsiteY38" fmla="*/ 154305 h 227192"/>
                      <a:gd name="connsiteX39" fmla="*/ 240030 w 254551"/>
                      <a:gd name="connsiteY39" fmla="*/ 148590 h 227192"/>
                      <a:gd name="connsiteX40" fmla="*/ 245745 w 254551"/>
                      <a:gd name="connsiteY40" fmla="*/ 120015 h 227192"/>
                      <a:gd name="connsiteX41" fmla="*/ 247650 w 254551"/>
                      <a:gd name="connsiteY41" fmla="*/ 114300 h 227192"/>
                      <a:gd name="connsiteX42" fmla="*/ 249555 w 254551"/>
                      <a:gd name="connsiteY42" fmla="*/ 108585 h 227192"/>
                      <a:gd name="connsiteX43" fmla="*/ 241935 w 254551"/>
                      <a:gd name="connsiteY43" fmla="*/ 89535 h 227192"/>
                      <a:gd name="connsiteX44" fmla="*/ 236220 w 254551"/>
                      <a:gd name="connsiteY44" fmla="*/ 85725 h 227192"/>
                      <a:gd name="connsiteX45" fmla="*/ 238125 w 254551"/>
                      <a:gd name="connsiteY45" fmla="*/ 80010 h 227192"/>
                      <a:gd name="connsiteX46" fmla="*/ 243840 w 254551"/>
                      <a:gd name="connsiteY46" fmla="*/ 78105 h 227192"/>
                      <a:gd name="connsiteX47" fmla="*/ 249555 w 254551"/>
                      <a:gd name="connsiteY47" fmla="*/ 74295 h 227192"/>
                      <a:gd name="connsiteX48" fmla="*/ 251460 w 254551"/>
                      <a:gd name="connsiteY48" fmla="*/ 24765 h 227192"/>
                      <a:gd name="connsiteX49" fmla="*/ 249555 w 254551"/>
                      <a:gd name="connsiteY49" fmla="*/ 19050 h 227192"/>
                      <a:gd name="connsiteX50" fmla="*/ 243840 w 254551"/>
                      <a:gd name="connsiteY50" fmla="*/ 15240 h 227192"/>
                      <a:gd name="connsiteX51" fmla="*/ 234315 w 254551"/>
                      <a:gd name="connsiteY51" fmla="*/ 3810 h 227192"/>
                      <a:gd name="connsiteX52" fmla="*/ 228600 w 254551"/>
                      <a:gd name="connsiteY52" fmla="*/ 0 h 227192"/>
                      <a:gd name="connsiteX53" fmla="*/ 217170 w 254551"/>
                      <a:gd name="connsiteY53" fmla="*/ 1905 h 227192"/>
                      <a:gd name="connsiteX54" fmla="*/ 213360 w 254551"/>
                      <a:gd name="connsiteY54" fmla="*/ 7620 h 227192"/>
                      <a:gd name="connsiteX55" fmla="*/ 207645 w 254551"/>
                      <a:gd name="connsiteY55" fmla="*/ 9525 h 227192"/>
                      <a:gd name="connsiteX56" fmla="*/ 203835 w 254551"/>
                      <a:gd name="connsiteY56" fmla="*/ 20955 h 227192"/>
                      <a:gd name="connsiteX57" fmla="*/ 201930 w 254551"/>
                      <a:gd name="connsiteY57" fmla="*/ 26670 h 227192"/>
                      <a:gd name="connsiteX58" fmla="*/ 200025 w 254551"/>
                      <a:gd name="connsiteY58" fmla="*/ 38100 h 227192"/>
                      <a:gd name="connsiteX59" fmla="*/ 205740 w 254551"/>
                      <a:gd name="connsiteY59" fmla="*/ 72390 h 227192"/>
                      <a:gd name="connsiteX60" fmla="*/ 213360 w 254551"/>
                      <a:gd name="connsiteY60" fmla="*/ 83820 h 227192"/>
                      <a:gd name="connsiteX61" fmla="*/ 217170 w 254551"/>
                      <a:gd name="connsiteY61" fmla="*/ 89535 h 227192"/>
                      <a:gd name="connsiteX62" fmla="*/ 215265 w 254551"/>
                      <a:gd name="connsiteY62" fmla="*/ 97155 h 227192"/>
                      <a:gd name="connsiteX63" fmla="*/ 203835 w 254551"/>
                      <a:gd name="connsiteY63" fmla="*/ 104775 h 227192"/>
                      <a:gd name="connsiteX64" fmla="*/ 198120 w 254551"/>
                      <a:gd name="connsiteY64" fmla="*/ 116205 h 227192"/>
                      <a:gd name="connsiteX65" fmla="*/ 196215 w 254551"/>
                      <a:gd name="connsiteY65" fmla="*/ 121920 h 227192"/>
                      <a:gd name="connsiteX66" fmla="*/ 190500 w 254551"/>
                      <a:gd name="connsiteY66" fmla="*/ 133350 h 227192"/>
                      <a:gd name="connsiteX67" fmla="*/ 182880 w 254551"/>
                      <a:gd name="connsiteY67" fmla="*/ 154305 h 227192"/>
                      <a:gd name="connsiteX68" fmla="*/ 175260 w 254551"/>
                      <a:gd name="connsiteY68" fmla="*/ 156210 h 227192"/>
                      <a:gd name="connsiteX69" fmla="*/ 169545 w 254551"/>
                      <a:gd name="connsiteY69" fmla="*/ 150495 h 227192"/>
                      <a:gd name="connsiteX70" fmla="*/ 167640 w 254551"/>
                      <a:gd name="connsiteY70" fmla="*/ 144780 h 227192"/>
                      <a:gd name="connsiteX71" fmla="*/ 156210 w 254551"/>
                      <a:gd name="connsiteY71" fmla="*/ 140970 h 227192"/>
                      <a:gd name="connsiteX72" fmla="*/ 150495 w 254551"/>
                      <a:gd name="connsiteY72" fmla="*/ 139065 h 227192"/>
                      <a:gd name="connsiteX73" fmla="*/ 139065 w 254551"/>
                      <a:gd name="connsiteY73" fmla="*/ 135255 h 227192"/>
                      <a:gd name="connsiteX74" fmla="*/ 133350 w 254551"/>
                      <a:gd name="connsiteY74" fmla="*/ 133350 h 227192"/>
                      <a:gd name="connsiteX75" fmla="*/ 121920 w 254551"/>
                      <a:gd name="connsiteY75" fmla="*/ 127635 h 227192"/>
                      <a:gd name="connsiteX76" fmla="*/ 89535 w 254551"/>
                      <a:gd name="connsiteY76" fmla="*/ 125730 h 227192"/>
                      <a:gd name="connsiteX77" fmla="*/ 78105 w 254551"/>
                      <a:gd name="connsiteY77" fmla="*/ 116205 h 227192"/>
                      <a:gd name="connsiteX78" fmla="*/ 76200 w 254551"/>
                      <a:gd name="connsiteY78" fmla="*/ 110490 h 227192"/>
                      <a:gd name="connsiteX79" fmla="*/ 72390 w 254551"/>
                      <a:gd name="connsiteY79" fmla="*/ 104775 h 227192"/>
                      <a:gd name="connsiteX80" fmla="*/ 68580 w 254551"/>
                      <a:gd name="connsiteY80" fmla="*/ 89535 h 227192"/>
                      <a:gd name="connsiteX81" fmla="*/ 62865 w 254551"/>
                      <a:gd name="connsiteY81" fmla="*/ 85725 h 227192"/>
                      <a:gd name="connsiteX82" fmla="*/ 53340 w 254551"/>
                      <a:gd name="connsiteY82" fmla="*/ 83820 h 227192"/>
                      <a:gd name="connsiteX83" fmla="*/ 47625 w 254551"/>
                      <a:gd name="connsiteY83" fmla="*/ 80010 h 227192"/>
                      <a:gd name="connsiteX84" fmla="*/ 41910 w 254551"/>
                      <a:gd name="connsiteY84" fmla="*/ 78105 h 227192"/>
                      <a:gd name="connsiteX85" fmla="*/ 34290 w 254551"/>
                      <a:gd name="connsiteY85" fmla="*/ 64770 h 227192"/>
                      <a:gd name="connsiteX86" fmla="*/ 30480 w 254551"/>
                      <a:gd name="connsiteY86" fmla="*/ 53340 h 227192"/>
                      <a:gd name="connsiteX87" fmla="*/ 34290 w 254551"/>
                      <a:gd name="connsiteY87" fmla="*/ 47625 h 227192"/>
                      <a:gd name="connsiteX88" fmla="*/ 32385 w 254551"/>
                      <a:gd name="connsiteY88" fmla="*/ 28575 h 227192"/>
                      <a:gd name="connsiteX89" fmla="*/ 30480 w 254551"/>
                      <a:gd name="connsiteY89" fmla="*/ 22860 h 227192"/>
                      <a:gd name="connsiteX90" fmla="*/ 36195 w 254551"/>
                      <a:gd name="connsiteY90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317 w 254673"/>
                      <a:gd name="connsiteY0" fmla="*/ 3048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88" fmla="*/ 36317 w 254673"/>
                      <a:gd name="connsiteY88" fmla="*/ 30480 h 227192"/>
                      <a:gd name="connsiteX0" fmla="*/ 30602 w 254673"/>
                      <a:gd name="connsiteY0" fmla="*/ 2286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0" fmla="*/ 32507 w 254673"/>
                      <a:gd name="connsiteY0" fmla="*/ 28575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</a:cxnLst>
                    <a:rect l="l" t="t" r="r" b="b"/>
                    <a:pathLst>
                      <a:path w="254673" h="227192">
                        <a:moveTo>
                          <a:pt x="32507" y="28575"/>
                        </a:moveTo>
                        <a:cubicBezTo>
                          <a:pt x="32825" y="25718"/>
                          <a:pt x="38222" y="31750"/>
                          <a:pt x="36317" y="30480"/>
                        </a:cubicBezTo>
                        <a:cubicBezTo>
                          <a:pt x="34412" y="29210"/>
                          <a:pt x="26792" y="22543"/>
                          <a:pt x="21077" y="20955"/>
                        </a:cubicBezTo>
                        <a:cubicBezTo>
                          <a:pt x="15362" y="19368"/>
                          <a:pt x="5519" y="20003"/>
                          <a:pt x="2027" y="20955"/>
                        </a:cubicBezTo>
                        <a:cubicBezTo>
                          <a:pt x="-1465" y="21907"/>
                          <a:pt x="757" y="24765"/>
                          <a:pt x="122" y="26670"/>
                        </a:cubicBezTo>
                        <a:cubicBezTo>
                          <a:pt x="757" y="33655"/>
                          <a:pt x="48" y="40896"/>
                          <a:pt x="2027" y="47625"/>
                        </a:cubicBezTo>
                        <a:cubicBezTo>
                          <a:pt x="3319" y="52018"/>
                          <a:pt x="8199" y="54711"/>
                          <a:pt x="9647" y="59055"/>
                        </a:cubicBezTo>
                        <a:lnTo>
                          <a:pt x="13457" y="70485"/>
                        </a:lnTo>
                        <a:cubicBezTo>
                          <a:pt x="14092" y="80010"/>
                          <a:pt x="14308" y="89572"/>
                          <a:pt x="15362" y="99060"/>
                        </a:cubicBezTo>
                        <a:cubicBezTo>
                          <a:pt x="15584" y="101056"/>
                          <a:pt x="16013" y="103207"/>
                          <a:pt x="17267" y="104775"/>
                        </a:cubicBezTo>
                        <a:cubicBezTo>
                          <a:pt x="18697" y="106563"/>
                          <a:pt x="21077" y="107315"/>
                          <a:pt x="22982" y="108585"/>
                        </a:cubicBezTo>
                        <a:cubicBezTo>
                          <a:pt x="24252" y="110490"/>
                          <a:pt x="25173" y="112681"/>
                          <a:pt x="26792" y="114300"/>
                        </a:cubicBezTo>
                        <a:cubicBezTo>
                          <a:pt x="28411" y="115919"/>
                          <a:pt x="31294" y="116168"/>
                          <a:pt x="32507" y="118110"/>
                        </a:cubicBezTo>
                        <a:cubicBezTo>
                          <a:pt x="39079" y="128624"/>
                          <a:pt x="31444" y="129680"/>
                          <a:pt x="42032" y="131445"/>
                        </a:cubicBezTo>
                        <a:cubicBezTo>
                          <a:pt x="47704" y="132390"/>
                          <a:pt x="53462" y="132715"/>
                          <a:pt x="59177" y="133350"/>
                        </a:cubicBezTo>
                        <a:cubicBezTo>
                          <a:pt x="71402" y="151687"/>
                          <a:pt x="58865" y="130751"/>
                          <a:pt x="64892" y="180975"/>
                        </a:cubicBezTo>
                        <a:cubicBezTo>
                          <a:pt x="65712" y="187808"/>
                          <a:pt x="70129" y="186451"/>
                          <a:pt x="74417" y="188595"/>
                        </a:cubicBezTo>
                        <a:cubicBezTo>
                          <a:pt x="76465" y="189619"/>
                          <a:pt x="78227" y="191135"/>
                          <a:pt x="80132" y="192405"/>
                        </a:cubicBezTo>
                        <a:cubicBezTo>
                          <a:pt x="84422" y="205275"/>
                          <a:pt x="78472" y="191325"/>
                          <a:pt x="87752" y="201930"/>
                        </a:cubicBezTo>
                        <a:cubicBezTo>
                          <a:pt x="90767" y="205376"/>
                          <a:pt x="92832" y="209550"/>
                          <a:pt x="95372" y="213360"/>
                        </a:cubicBezTo>
                        <a:cubicBezTo>
                          <a:pt x="96642" y="215265"/>
                          <a:pt x="97010" y="218351"/>
                          <a:pt x="99182" y="219075"/>
                        </a:cubicBezTo>
                        <a:lnTo>
                          <a:pt x="104897" y="220980"/>
                        </a:lnTo>
                        <a:cubicBezTo>
                          <a:pt x="106167" y="222885"/>
                          <a:pt x="106449" y="226319"/>
                          <a:pt x="108707" y="226695"/>
                        </a:cubicBezTo>
                        <a:cubicBezTo>
                          <a:pt x="118529" y="228332"/>
                          <a:pt x="125235" y="225631"/>
                          <a:pt x="133472" y="222885"/>
                        </a:cubicBezTo>
                        <a:cubicBezTo>
                          <a:pt x="137282" y="219075"/>
                          <a:pt x="141913" y="215938"/>
                          <a:pt x="144902" y="211455"/>
                        </a:cubicBezTo>
                        <a:cubicBezTo>
                          <a:pt x="146172" y="209550"/>
                          <a:pt x="146770" y="206953"/>
                          <a:pt x="148712" y="205740"/>
                        </a:cubicBezTo>
                        <a:cubicBezTo>
                          <a:pt x="152118" y="203611"/>
                          <a:pt x="160142" y="201930"/>
                          <a:pt x="160142" y="201930"/>
                        </a:cubicBezTo>
                        <a:cubicBezTo>
                          <a:pt x="160777" y="200025"/>
                          <a:pt x="161611" y="198175"/>
                          <a:pt x="162047" y="196215"/>
                        </a:cubicBezTo>
                        <a:cubicBezTo>
                          <a:pt x="162885" y="192444"/>
                          <a:pt x="161408" y="187692"/>
                          <a:pt x="163952" y="184785"/>
                        </a:cubicBezTo>
                        <a:cubicBezTo>
                          <a:pt x="166597" y="181763"/>
                          <a:pt x="175382" y="180975"/>
                          <a:pt x="175382" y="180975"/>
                        </a:cubicBezTo>
                        <a:cubicBezTo>
                          <a:pt x="183002" y="181610"/>
                          <a:pt x="190744" y="181380"/>
                          <a:pt x="198242" y="182880"/>
                        </a:cubicBezTo>
                        <a:cubicBezTo>
                          <a:pt x="200487" y="183329"/>
                          <a:pt x="201909" y="185666"/>
                          <a:pt x="203957" y="186690"/>
                        </a:cubicBezTo>
                        <a:cubicBezTo>
                          <a:pt x="205753" y="187588"/>
                          <a:pt x="207767" y="187960"/>
                          <a:pt x="209672" y="188595"/>
                        </a:cubicBezTo>
                        <a:cubicBezTo>
                          <a:pt x="213482" y="187960"/>
                          <a:pt x="217438" y="187911"/>
                          <a:pt x="221102" y="186690"/>
                        </a:cubicBezTo>
                        <a:cubicBezTo>
                          <a:pt x="223274" y="185966"/>
                          <a:pt x="225198" y="184499"/>
                          <a:pt x="226817" y="182880"/>
                        </a:cubicBezTo>
                        <a:cubicBezTo>
                          <a:pt x="231345" y="178352"/>
                          <a:pt x="232551" y="171394"/>
                          <a:pt x="234437" y="165735"/>
                        </a:cubicBezTo>
                        <a:lnTo>
                          <a:pt x="238247" y="154305"/>
                        </a:lnTo>
                        <a:lnTo>
                          <a:pt x="240152" y="148590"/>
                        </a:lnTo>
                        <a:cubicBezTo>
                          <a:pt x="242501" y="127453"/>
                          <a:pt x="240239" y="136900"/>
                          <a:pt x="245867" y="120015"/>
                        </a:cubicBezTo>
                        <a:lnTo>
                          <a:pt x="247772" y="114300"/>
                        </a:lnTo>
                        <a:lnTo>
                          <a:pt x="249677" y="108585"/>
                        </a:lnTo>
                        <a:cubicBezTo>
                          <a:pt x="248493" y="105032"/>
                          <a:pt x="245171" y="93272"/>
                          <a:pt x="242057" y="89535"/>
                        </a:cubicBezTo>
                        <a:cubicBezTo>
                          <a:pt x="240591" y="87776"/>
                          <a:pt x="238247" y="86995"/>
                          <a:pt x="236342" y="85725"/>
                        </a:cubicBezTo>
                        <a:cubicBezTo>
                          <a:pt x="236977" y="83820"/>
                          <a:pt x="236827" y="81430"/>
                          <a:pt x="238247" y="80010"/>
                        </a:cubicBezTo>
                        <a:cubicBezTo>
                          <a:pt x="239667" y="78590"/>
                          <a:pt x="242166" y="79003"/>
                          <a:pt x="243962" y="78105"/>
                        </a:cubicBezTo>
                        <a:cubicBezTo>
                          <a:pt x="246010" y="77081"/>
                          <a:pt x="247772" y="75565"/>
                          <a:pt x="249677" y="74295"/>
                        </a:cubicBezTo>
                        <a:cubicBezTo>
                          <a:pt x="257118" y="51971"/>
                          <a:pt x="254922" y="63173"/>
                          <a:pt x="251582" y="24765"/>
                        </a:cubicBezTo>
                        <a:cubicBezTo>
                          <a:pt x="251408" y="22765"/>
                          <a:pt x="250931" y="20618"/>
                          <a:pt x="249677" y="19050"/>
                        </a:cubicBezTo>
                        <a:cubicBezTo>
                          <a:pt x="248247" y="17262"/>
                          <a:pt x="245867" y="16510"/>
                          <a:pt x="243962" y="15240"/>
                        </a:cubicBezTo>
                        <a:cubicBezTo>
                          <a:pt x="240216" y="9621"/>
                          <a:pt x="239937" y="8394"/>
                          <a:pt x="234437" y="3810"/>
                        </a:cubicBezTo>
                        <a:cubicBezTo>
                          <a:pt x="232678" y="2344"/>
                          <a:pt x="230627" y="1270"/>
                          <a:pt x="228722" y="0"/>
                        </a:cubicBezTo>
                        <a:cubicBezTo>
                          <a:pt x="224912" y="635"/>
                          <a:pt x="220747" y="178"/>
                          <a:pt x="217292" y="1905"/>
                        </a:cubicBezTo>
                        <a:cubicBezTo>
                          <a:pt x="215244" y="2929"/>
                          <a:pt x="215270" y="6190"/>
                          <a:pt x="213482" y="7620"/>
                        </a:cubicBezTo>
                        <a:cubicBezTo>
                          <a:pt x="211914" y="8874"/>
                          <a:pt x="209672" y="8890"/>
                          <a:pt x="207767" y="9525"/>
                        </a:cubicBezTo>
                        <a:lnTo>
                          <a:pt x="203957" y="20955"/>
                        </a:lnTo>
                        <a:cubicBezTo>
                          <a:pt x="203322" y="22860"/>
                          <a:pt x="202382" y="24689"/>
                          <a:pt x="202052" y="26670"/>
                        </a:cubicBezTo>
                        <a:lnTo>
                          <a:pt x="200147" y="38100"/>
                        </a:lnTo>
                        <a:cubicBezTo>
                          <a:pt x="200692" y="44635"/>
                          <a:pt x="200524" y="64383"/>
                          <a:pt x="205862" y="72390"/>
                        </a:cubicBezTo>
                        <a:lnTo>
                          <a:pt x="213482" y="83820"/>
                        </a:lnTo>
                        <a:lnTo>
                          <a:pt x="217292" y="89535"/>
                        </a:lnTo>
                        <a:cubicBezTo>
                          <a:pt x="216657" y="92075"/>
                          <a:pt x="217111" y="95185"/>
                          <a:pt x="215387" y="97155"/>
                        </a:cubicBezTo>
                        <a:cubicBezTo>
                          <a:pt x="212372" y="100601"/>
                          <a:pt x="203957" y="104775"/>
                          <a:pt x="203957" y="104775"/>
                        </a:cubicBezTo>
                        <a:cubicBezTo>
                          <a:pt x="199169" y="119140"/>
                          <a:pt x="205628" y="101433"/>
                          <a:pt x="198242" y="116205"/>
                        </a:cubicBezTo>
                        <a:cubicBezTo>
                          <a:pt x="197344" y="118001"/>
                          <a:pt x="197235" y="120124"/>
                          <a:pt x="196337" y="121920"/>
                        </a:cubicBezTo>
                        <a:cubicBezTo>
                          <a:pt x="188951" y="136692"/>
                          <a:pt x="195410" y="118985"/>
                          <a:pt x="190622" y="133350"/>
                        </a:cubicBezTo>
                        <a:cubicBezTo>
                          <a:pt x="189197" y="146178"/>
                          <a:pt x="193210" y="149930"/>
                          <a:pt x="183002" y="154305"/>
                        </a:cubicBezTo>
                        <a:cubicBezTo>
                          <a:pt x="180596" y="155336"/>
                          <a:pt x="177922" y="155575"/>
                          <a:pt x="175382" y="156210"/>
                        </a:cubicBezTo>
                        <a:cubicBezTo>
                          <a:pt x="173477" y="154305"/>
                          <a:pt x="171161" y="152737"/>
                          <a:pt x="169667" y="150495"/>
                        </a:cubicBezTo>
                        <a:cubicBezTo>
                          <a:pt x="168553" y="148824"/>
                          <a:pt x="169396" y="145947"/>
                          <a:pt x="167762" y="144780"/>
                        </a:cubicBezTo>
                        <a:cubicBezTo>
                          <a:pt x="164494" y="142446"/>
                          <a:pt x="160142" y="142240"/>
                          <a:pt x="156332" y="140970"/>
                        </a:cubicBezTo>
                        <a:lnTo>
                          <a:pt x="150617" y="139065"/>
                        </a:lnTo>
                        <a:lnTo>
                          <a:pt x="139187" y="135255"/>
                        </a:lnTo>
                        <a:cubicBezTo>
                          <a:pt x="137282" y="134620"/>
                          <a:pt x="135143" y="134464"/>
                          <a:pt x="133472" y="133350"/>
                        </a:cubicBezTo>
                        <a:cubicBezTo>
                          <a:pt x="129789" y="130895"/>
                          <a:pt x="126681" y="128099"/>
                          <a:pt x="122042" y="127635"/>
                        </a:cubicBezTo>
                        <a:cubicBezTo>
                          <a:pt x="111282" y="126559"/>
                          <a:pt x="100452" y="126365"/>
                          <a:pt x="89657" y="125730"/>
                        </a:cubicBezTo>
                        <a:cubicBezTo>
                          <a:pt x="85440" y="122919"/>
                          <a:pt x="81161" y="120605"/>
                          <a:pt x="78227" y="116205"/>
                        </a:cubicBezTo>
                        <a:cubicBezTo>
                          <a:pt x="77113" y="114534"/>
                          <a:pt x="77220" y="112286"/>
                          <a:pt x="76322" y="110490"/>
                        </a:cubicBezTo>
                        <a:cubicBezTo>
                          <a:pt x="75298" y="108442"/>
                          <a:pt x="73782" y="106680"/>
                          <a:pt x="72512" y="104775"/>
                        </a:cubicBezTo>
                        <a:cubicBezTo>
                          <a:pt x="72417" y="104301"/>
                          <a:pt x="70264" y="91488"/>
                          <a:pt x="68702" y="89535"/>
                        </a:cubicBezTo>
                        <a:cubicBezTo>
                          <a:pt x="67272" y="87747"/>
                          <a:pt x="65131" y="86529"/>
                          <a:pt x="62987" y="85725"/>
                        </a:cubicBezTo>
                        <a:cubicBezTo>
                          <a:pt x="59955" y="84588"/>
                          <a:pt x="56637" y="84455"/>
                          <a:pt x="53462" y="83820"/>
                        </a:cubicBezTo>
                        <a:cubicBezTo>
                          <a:pt x="51557" y="82550"/>
                          <a:pt x="49795" y="81034"/>
                          <a:pt x="47747" y="80010"/>
                        </a:cubicBezTo>
                        <a:cubicBezTo>
                          <a:pt x="45951" y="79112"/>
                          <a:pt x="43600" y="79359"/>
                          <a:pt x="42032" y="78105"/>
                        </a:cubicBezTo>
                        <a:cubicBezTo>
                          <a:pt x="40010" y="76488"/>
                          <a:pt x="35074" y="66424"/>
                          <a:pt x="34412" y="64770"/>
                        </a:cubicBezTo>
                        <a:cubicBezTo>
                          <a:pt x="32920" y="61041"/>
                          <a:pt x="30602" y="53340"/>
                          <a:pt x="30602" y="53340"/>
                        </a:cubicBezTo>
                        <a:cubicBezTo>
                          <a:pt x="31872" y="51435"/>
                          <a:pt x="34236" y="49908"/>
                          <a:pt x="34412" y="47625"/>
                        </a:cubicBezTo>
                        <a:cubicBezTo>
                          <a:pt x="34901" y="41262"/>
                          <a:pt x="33477" y="34882"/>
                          <a:pt x="32507" y="28575"/>
                        </a:cubicBezTo>
                        <a:close/>
                      </a:path>
                    </a:pathLst>
                  </a:custGeom>
                  <a:solidFill>
                    <a:srgbClr val="9E6AAF">
                      <a:alpha val="72941"/>
                    </a:srgbClr>
                  </a:solidFill>
                  <a:ln w="19050" cap="flat" cmpd="sng" algn="ctr">
                    <a:solidFill>
                      <a:srgbClr val="7F529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6" name="Group 25">
                  <a:extLst>
                    <a:ext uri="{FF2B5EF4-FFF2-40B4-BE49-F238E27FC236}">
                      <a16:creationId xmlns:a16="http://schemas.microsoft.com/office/drawing/2014/main" id="{7AE7A99B-97E6-4E2E-BE56-5CA91BB0E38D}"/>
                    </a:ext>
                  </a:extLst>
                </p:cNvPr>
                <p:cNvGrpSpPr/>
                <p:nvPr/>
              </p:nvGrpSpPr>
              <p:grpSpPr>
                <a:xfrm rot="6913814">
                  <a:off x="7560801" y="2653930"/>
                  <a:ext cx="294782" cy="292335"/>
                  <a:chOff x="3390226" y="902644"/>
                  <a:chExt cx="294782" cy="292335"/>
                </a:xfrm>
              </p:grpSpPr>
              <p:grpSp>
                <p:nvGrpSpPr>
                  <p:cNvPr id="100" name="Group 99">
                    <a:extLst>
                      <a:ext uri="{FF2B5EF4-FFF2-40B4-BE49-F238E27FC236}">
                        <a16:creationId xmlns:a16="http://schemas.microsoft.com/office/drawing/2014/main" id="{E6EAE618-BF28-4057-81F4-3B8DD8C44FE4}"/>
                      </a:ext>
                    </a:extLst>
                  </p:cNvPr>
                  <p:cNvGrpSpPr/>
                  <p:nvPr/>
                </p:nvGrpSpPr>
                <p:grpSpPr>
                  <a:xfrm>
                    <a:off x="3390226" y="902644"/>
                    <a:ext cx="294782" cy="292335"/>
                    <a:chOff x="3390226" y="902644"/>
                    <a:chExt cx="294782" cy="292335"/>
                  </a:xfrm>
                </p:grpSpPr>
                <p:sp>
                  <p:nvSpPr>
                    <p:cNvPr id="102" name="Oval 101">
                      <a:extLst>
                        <a:ext uri="{FF2B5EF4-FFF2-40B4-BE49-F238E27FC236}">
                          <a16:creationId xmlns:a16="http://schemas.microsoft.com/office/drawing/2014/main" id="{2F300AE8-1922-47C2-A5FC-3091AC9C21CD}"/>
                        </a:ext>
                      </a:extLst>
                    </p:cNvPr>
                    <p:cNvSpPr/>
                    <p:nvPr/>
                  </p:nvSpPr>
                  <p:spPr>
                    <a:xfrm rot="4711444">
                      <a:off x="3391449" y="901421"/>
                      <a:ext cx="292335" cy="294782"/>
                    </a:xfrm>
                    <a:prstGeom prst="ellipse">
                      <a:avLst/>
                    </a:prstGeom>
                    <a:solidFill>
                      <a:srgbClr val="FF2B28">
                        <a:lumMod val="20000"/>
                        <a:lumOff val="80000"/>
                      </a:srgbClr>
                    </a:solidFill>
                    <a:ln w="15875" cap="flat" cmpd="sng" algn="ctr">
                      <a:solidFill>
                        <a:srgbClr val="CC95BC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103" name="Group 102">
                      <a:extLst>
                        <a:ext uri="{FF2B5EF4-FFF2-40B4-BE49-F238E27FC236}">
                          <a16:creationId xmlns:a16="http://schemas.microsoft.com/office/drawing/2014/main" id="{DB61F701-D4E5-4A37-BBD6-079373047DAF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413236" y="963178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154" name="Freeform: Shape 474">
                        <a:extLst>
                          <a:ext uri="{FF2B5EF4-FFF2-40B4-BE49-F238E27FC236}">
                            <a16:creationId xmlns:a16="http://schemas.microsoft.com/office/drawing/2014/main" id="{10789A56-8D19-4905-A4A2-9E1DB3AF54C3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55" name="Freeform: Shape 475">
                        <a:extLst>
                          <a:ext uri="{FF2B5EF4-FFF2-40B4-BE49-F238E27FC236}">
                            <a16:creationId xmlns:a16="http://schemas.microsoft.com/office/drawing/2014/main" id="{7382BF2C-6676-4AE9-A8F1-6C99CC5F5C90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56" name="Freeform: Shape 476">
                        <a:extLst>
                          <a:ext uri="{FF2B5EF4-FFF2-40B4-BE49-F238E27FC236}">
                            <a16:creationId xmlns:a16="http://schemas.microsoft.com/office/drawing/2014/main" id="{F550E8A9-AD94-4CE6-8C87-215A3845C5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57" name="Freeform: Shape 477">
                        <a:extLst>
                          <a:ext uri="{FF2B5EF4-FFF2-40B4-BE49-F238E27FC236}">
                            <a16:creationId xmlns:a16="http://schemas.microsoft.com/office/drawing/2014/main" id="{C149EDF8-C6D6-4A04-A43F-A41E30E8756B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58" name="Freeform: Shape 478">
                        <a:extLst>
                          <a:ext uri="{FF2B5EF4-FFF2-40B4-BE49-F238E27FC236}">
                            <a16:creationId xmlns:a16="http://schemas.microsoft.com/office/drawing/2014/main" id="{2EF061BD-0A5A-4255-AE42-7BD29EAF339D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59" name="Freeform: Shape 479">
                        <a:extLst>
                          <a:ext uri="{FF2B5EF4-FFF2-40B4-BE49-F238E27FC236}">
                            <a16:creationId xmlns:a16="http://schemas.microsoft.com/office/drawing/2014/main" id="{7429A91F-C3FE-40CB-94C8-D6545C48B6A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0" name="Freeform: Shape 480">
                        <a:extLst>
                          <a:ext uri="{FF2B5EF4-FFF2-40B4-BE49-F238E27FC236}">
                            <a16:creationId xmlns:a16="http://schemas.microsoft.com/office/drawing/2014/main" id="{7E386026-3FD7-40C5-BF23-CA3541BE33BF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1" name="Freeform: Shape 481">
                        <a:extLst>
                          <a:ext uri="{FF2B5EF4-FFF2-40B4-BE49-F238E27FC236}">
                            <a16:creationId xmlns:a16="http://schemas.microsoft.com/office/drawing/2014/main" id="{9CA9AB22-4183-4BE6-87F8-854CF9BF9EA5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2" name="Freeform: Shape 482">
                        <a:extLst>
                          <a:ext uri="{FF2B5EF4-FFF2-40B4-BE49-F238E27FC236}">
                            <a16:creationId xmlns:a16="http://schemas.microsoft.com/office/drawing/2014/main" id="{51C97D42-E136-4B49-BBCB-420997885011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3" name="Freeform: Shape 483">
                        <a:extLst>
                          <a:ext uri="{FF2B5EF4-FFF2-40B4-BE49-F238E27FC236}">
                            <a16:creationId xmlns:a16="http://schemas.microsoft.com/office/drawing/2014/main" id="{0A631F56-38B4-4FD4-9A76-080868BD88F4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4" name="Freeform: Shape 484">
                        <a:extLst>
                          <a:ext uri="{FF2B5EF4-FFF2-40B4-BE49-F238E27FC236}">
                            <a16:creationId xmlns:a16="http://schemas.microsoft.com/office/drawing/2014/main" id="{B236809A-ABCE-4619-8492-70A2F2DC2255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5" name="Freeform: Shape 485">
                        <a:extLst>
                          <a:ext uri="{FF2B5EF4-FFF2-40B4-BE49-F238E27FC236}">
                            <a16:creationId xmlns:a16="http://schemas.microsoft.com/office/drawing/2014/main" id="{969486CD-E53C-4706-A6A1-61E0448AC7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6" name="Rectangle: Rounded Corners 486">
                        <a:extLst>
                          <a:ext uri="{FF2B5EF4-FFF2-40B4-BE49-F238E27FC236}">
                            <a16:creationId xmlns:a16="http://schemas.microsoft.com/office/drawing/2014/main" id="{BC645758-E535-49DA-A996-177A5E5E59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7" name="Rectangle: Rounded Corners 487">
                        <a:extLst>
                          <a:ext uri="{FF2B5EF4-FFF2-40B4-BE49-F238E27FC236}">
                            <a16:creationId xmlns:a16="http://schemas.microsoft.com/office/drawing/2014/main" id="{560E41F7-EF42-43D8-AE32-68DC05C294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8" name="Rectangle: Rounded Corners 488">
                        <a:extLst>
                          <a:ext uri="{FF2B5EF4-FFF2-40B4-BE49-F238E27FC236}">
                            <a16:creationId xmlns:a16="http://schemas.microsoft.com/office/drawing/2014/main" id="{58491E03-15AC-409E-B6F4-23BB571897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69" name="Rectangle: Rounded Corners 489">
                        <a:extLst>
                          <a:ext uri="{FF2B5EF4-FFF2-40B4-BE49-F238E27FC236}">
                            <a16:creationId xmlns:a16="http://schemas.microsoft.com/office/drawing/2014/main" id="{1DAECCA7-46B2-472C-91F5-D78DCACF6B8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70" name="Rectangle: Rounded Corners 490">
                        <a:extLst>
                          <a:ext uri="{FF2B5EF4-FFF2-40B4-BE49-F238E27FC236}">
                            <a16:creationId xmlns:a16="http://schemas.microsoft.com/office/drawing/2014/main" id="{830E2632-001C-4910-AD7D-7B25112C49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71" name="Rectangle: Rounded Corners 491">
                        <a:extLst>
                          <a:ext uri="{FF2B5EF4-FFF2-40B4-BE49-F238E27FC236}">
                            <a16:creationId xmlns:a16="http://schemas.microsoft.com/office/drawing/2014/main" id="{4776C6FB-C03E-4AF6-82A9-436F3092612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04" name="Group 103">
                      <a:extLst>
                        <a:ext uri="{FF2B5EF4-FFF2-40B4-BE49-F238E27FC236}">
                          <a16:creationId xmlns:a16="http://schemas.microsoft.com/office/drawing/2014/main" id="{BF999652-CD3B-4190-93AE-A92224DD5332}"/>
                        </a:ext>
                      </a:extLst>
                    </p:cNvPr>
                    <p:cNvGrpSpPr/>
                    <p:nvPr/>
                  </p:nvGrpSpPr>
                  <p:grpSpPr>
                    <a:xfrm rot="13031820">
                      <a:off x="3472376" y="927786"/>
                      <a:ext cx="164793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138" name="Freeform: Shape 458">
                        <a:extLst>
                          <a:ext uri="{FF2B5EF4-FFF2-40B4-BE49-F238E27FC236}">
                            <a16:creationId xmlns:a16="http://schemas.microsoft.com/office/drawing/2014/main" id="{E758E16A-1FED-41BB-85FD-70A95C73066D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9" name="Freeform: Shape 459">
                        <a:extLst>
                          <a:ext uri="{FF2B5EF4-FFF2-40B4-BE49-F238E27FC236}">
                            <a16:creationId xmlns:a16="http://schemas.microsoft.com/office/drawing/2014/main" id="{C5E52541-5BCE-4EC5-AEBA-E846F9660E7C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0" name="Freeform: Shape 460">
                        <a:extLst>
                          <a:ext uri="{FF2B5EF4-FFF2-40B4-BE49-F238E27FC236}">
                            <a16:creationId xmlns:a16="http://schemas.microsoft.com/office/drawing/2014/main" id="{F706A39D-71B1-4951-9526-D8724B26BE7E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1" name="Freeform: Shape 461">
                        <a:extLst>
                          <a:ext uri="{FF2B5EF4-FFF2-40B4-BE49-F238E27FC236}">
                            <a16:creationId xmlns:a16="http://schemas.microsoft.com/office/drawing/2014/main" id="{F0A4A1D0-3417-428D-8C2C-2D40EF22BE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9986" y="428752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2" name="Freeform: Shape 462">
                        <a:extLst>
                          <a:ext uri="{FF2B5EF4-FFF2-40B4-BE49-F238E27FC236}">
                            <a16:creationId xmlns:a16="http://schemas.microsoft.com/office/drawing/2014/main" id="{483244AC-83C0-4CAB-95E0-8DAC01A08666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3" name="Freeform: Shape 463">
                        <a:extLst>
                          <a:ext uri="{FF2B5EF4-FFF2-40B4-BE49-F238E27FC236}">
                            <a16:creationId xmlns:a16="http://schemas.microsoft.com/office/drawing/2014/main" id="{96F2E5B9-1D7F-4CD1-875B-A2823D42B7E9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4" name="Freeform: Shape 464">
                        <a:extLst>
                          <a:ext uri="{FF2B5EF4-FFF2-40B4-BE49-F238E27FC236}">
                            <a16:creationId xmlns:a16="http://schemas.microsoft.com/office/drawing/2014/main" id="{E175594D-495D-46BB-8BDE-0EA76CFFC2AA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5" name="Freeform: Shape 465">
                        <a:extLst>
                          <a:ext uri="{FF2B5EF4-FFF2-40B4-BE49-F238E27FC236}">
                            <a16:creationId xmlns:a16="http://schemas.microsoft.com/office/drawing/2014/main" id="{E191B419-26B2-40F1-9F96-8FB526A4EC41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6" name="Freeform: Shape 466">
                        <a:extLst>
                          <a:ext uri="{FF2B5EF4-FFF2-40B4-BE49-F238E27FC236}">
                            <a16:creationId xmlns:a16="http://schemas.microsoft.com/office/drawing/2014/main" id="{592F4783-58E5-4152-BAA7-DAAAD5C25204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7" name="Freeform: Shape 467">
                        <a:extLst>
                          <a:ext uri="{FF2B5EF4-FFF2-40B4-BE49-F238E27FC236}">
                            <a16:creationId xmlns:a16="http://schemas.microsoft.com/office/drawing/2014/main" id="{25F97A25-2F4C-4998-A554-34715EB704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8" name="Freeform: Shape 468">
                        <a:extLst>
                          <a:ext uri="{FF2B5EF4-FFF2-40B4-BE49-F238E27FC236}">
                            <a16:creationId xmlns:a16="http://schemas.microsoft.com/office/drawing/2014/main" id="{56C073E3-29B8-4BC9-B3FB-228B055C58C0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49" name="Rectangle: Rounded Corners 469">
                        <a:extLst>
                          <a:ext uri="{FF2B5EF4-FFF2-40B4-BE49-F238E27FC236}">
                            <a16:creationId xmlns:a16="http://schemas.microsoft.com/office/drawing/2014/main" id="{5295E04A-371D-4A32-A4AE-45DEF53D840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50" name="Rectangle: Rounded Corners 470">
                        <a:extLst>
                          <a:ext uri="{FF2B5EF4-FFF2-40B4-BE49-F238E27FC236}">
                            <a16:creationId xmlns:a16="http://schemas.microsoft.com/office/drawing/2014/main" id="{3FC6B60E-AA6C-4481-8EB3-91F417FD9A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51" name="Rectangle: Rounded Corners 471">
                        <a:extLst>
                          <a:ext uri="{FF2B5EF4-FFF2-40B4-BE49-F238E27FC236}">
                            <a16:creationId xmlns:a16="http://schemas.microsoft.com/office/drawing/2014/main" id="{3C40EDC0-4E46-4CFF-BFCA-1D93D18CCD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52" name="Rectangle: Rounded Corners 472">
                        <a:extLst>
                          <a:ext uri="{FF2B5EF4-FFF2-40B4-BE49-F238E27FC236}">
                            <a16:creationId xmlns:a16="http://schemas.microsoft.com/office/drawing/2014/main" id="{709BB9EF-BE92-4A47-8EA0-691BD2E557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53" name="Rectangle: Rounded Corners 473">
                        <a:extLst>
                          <a:ext uri="{FF2B5EF4-FFF2-40B4-BE49-F238E27FC236}">
                            <a16:creationId xmlns:a16="http://schemas.microsoft.com/office/drawing/2014/main" id="{6C3414CF-44B2-4A64-89E1-D4AC4D6845C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05" name="Group 104">
                      <a:extLst>
                        <a:ext uri="{FF2B5EF4-FFF2-40B4-BE49-F238E27FC236}">
                          <a16:creationId xmlns:a16="http://schemas.microsoft.com/office/drawing/2014/main" id="{7FA77B2A-C8CA-4B41-87AD-6BD05F2051B8}"/>
                        </a:ext>
                      </a:extLst>
                    </p:cNvPr>
                    <p:cNvGrpSpPr/>
                    <p:nvPr/>
                  </p:nvGrpSpPr>
                  <p:grpSpPr>
                    <a:xfrm rot="20035314">
                      <a:off x="3440042" y="1013385"/>
                      <a:ext cx="166172" cy="147875"/>
                      <a:chOff x="8770428" y="4145965"/>
                      <a:chExt cx="307647" cy="276064"/>
                    </a:xfrm>
                  </p:grpSpPr>
                  <p:sp>
                    <p:nvSpPr>
                      <p:cNvPr id="123" name="Freeform: Shape 443">
                        <a:extLst>
                          <a:ext uri="{FF2B5EF4-FFF2-40B4-BE49-F238E27FC236}">
                            <a16:creationId xmlns:a16="http://schemas.microsoft.com/office/drawing/2014/main" id="{4B80FA65-0896-4BBD-8685-1DDB1107E1BD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4" name="Freeform: Shape 444">
                        <a:extLst>
                          <a:ext uri="{FF2B5EF4-FFF2-40B4-BE49-F238E27FC236}">
                            <a16:creationId xmlns:a16="http://schemas.microsoft.com/office/drawing/2014/main" id="{145C18B4-9F66-43D6-9177-77A2B7D7AD2B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5" name="Freeform: Shape 445">
                        <a:extLst>
                          <a:ext uri="{FF2B5EF4-FFF2-40B4-BE49-F238E27FC236}">
                            <a16:creationId xmlns:a16="http://schemas.microsoft.com/office/drawing/2014/main" id="{99B594B9-183B-4BBB-B259-3C4B2B171757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6" name="Freeform: Shape 446">
                        <a:extLst>
                          <a:ext uri="{FF2B5EF4-FFF2-40B4-BE49-F238E27FC236}">
                            <a16:creationId xmlns:a16="http://schemas.microsoft.com/office/drawing/2014/main" id="{D422168E-F789-4526-9CD6-77C58903E7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7" name="Freeform: Shape 447">
                        <a:extLst>
                          <a:ext uri="{FF2B5EF4-FFF2-40B4-BE49-F238E27FC236}">
                            <a16:creationId xmlns:a16="http://schemas.microsoft.com/office/drawing/2014/main" id="{56674232-A615-4278-85CF-6446D33AC683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8" name="Freeform: Shape 448">
                        <a:extLst>
                          <a:ext uri="{FF2B5EF4-FFF2-40B4-BE49-F238E27FC236}">
                            <a16:creationId xmlns:a16="http://schemas.microsoft.com/office/drawing/2014/main" id="{67C4743D-494C-42DC-A195-2D7CBE223242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9" name="Freeform: Shape 449">
                        <a:extLst>
                          <a:ext uri="{FF2B5EF4-FFF2-40B4-BE49-F238E27FC236}">
                            <a16:creationId xmlns:a16="http://schemas.microsoft.com/office/drawing/2014/main" id="{FC91E1BD-AA51-41A8-8F87-D4CEBDBF6E05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0" name="Freeform: Shape 450">
                        <a:extLst>
                          <a:ext uri="{FF2B5EF4-FFF2-40B4-BE49-F238E27FC236}">
                            <a16:creationId xmlns:a16="http://schemas.microsoft.com/office/drawing/2014/main" id="{39642C73-3B50-4C12-B08F-7662037B662E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1" name="Freeform: Shape 451">
                        <a:extLst>
                          <a:ext uri="{FF2B5EF4-FFF2-40B4-BE49-F238E27FC236}">
                            <a16:creationId xmlns:a16="http://schemas.microsoft.com/office/drawing/2014/main" id="{0C2413DC-AC83-420D-8DA8-2C96C05AA4E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2" name="Rectangle: Rounded Corners 452">
                        <a:extLst>
                          <a:ext uri="{FF2B5EF4-FFF2-40B4-BE49-F238E27FC236}">
                            <a16:creationId xmlns:a16="http://schemas.microsoft.com/office/drawing/2014/main" id="{744DE103-C285-4B09-B97F-0A0C496D0A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3" name="Rectangle: Rounded Corners 453">
                        <a:extLst>
                          <a:ext uri="{FF2B5EF4-FFF2-40B4-BE49-F238E27FC236}">
                            <a16:creationId xmlns:a16="http://schemas.microsoft.com/office/drawing/2014/main" id="{B1A526D3-7B33-4C76-ACDF-3E6829513E1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4" name="Rectangle: Rounded Corners 454">
                        <a:extLst>
                          <a:ext uri="{FF2B5EF4-FFF2-40B4-BE49-F238E27FC236}">
                            <a16:creationId xmlns:a16="http://schemas.microsoft.com/office/drawing/2014/main" id="{0130CAB1-5B91-475C-B718-E06952EE43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5" name="Rectangle: Rounded Corners 455">
                        <a:extLst>
                          <a:ext uri="{FF2B5EF4-FFF2-40B4-BE49-F238E27FC236}">
                            <a16:creationId xmlns:a16="http://schemas.microsoft.com/office/drawing/2014/main" id="{CB1CE125-5D61-4DD0-A8A7-30449E9A452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6" name="Rectangle: Rounded Corners 456">
                        <a:extLst>
                          <a:ext uri="{FF2B5EF4-FFF2-40B4-BE49-F238E27FC236}">
                            <a16:creationId xmlns:a16="http://schemas.microsoft.com/office/drawing/2014/main" id="{A1FB63D4-08E7-4395-A411-BAE272A597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37" name="Rectangle: Rounded Corners 457">
                        <a:extLst>
                          <a:ext uri="{FF2B5EF4-FFF2-40B4-BE49-F238E27FC236}">
                            <a16:creationId xmlns:a16="http://schemas.microsoft.com/office/drawing/2014/main" id="{4CED11C9-58FB-4F91-88B0-94A31310F2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94095" y="4145965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106" name="Group 105">
                      <a:extLst>
                        <a:ext uri="{FF2B5EF4-FFF2-40B4-BE49-F238E27FC236}">
                          <a16:creationId xmlns:a16="http://schemas.microsoft.com/office/drawing/2014/main" id="{2B0449FE-F6B7-47E7-AF45-2213F7CB4E53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501504" y="998523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107" name="Freeform: Shape 427">
                        <a:extLst>
                          <a:ext uri="{FF2B5EF4-FFF2-40B4-BE49-F238E27FC236}">
                            <a16:creationId xmlns:a16="http://schemas.microsoft.com/office/drawing/2014/main" id="{D987C94D-BEF6-497F-81F3-4216D5BAC974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08" name="Freeform: Shape 428">
                        <a:extLst>
                          <a:ext uri="{FF2B5EF4-FFF2-40B4-BE49-F238E27FC236}">
                            <a16:creationId xmlns:a16="http://schemas.microsoft.com/office/drawing/2014/main" id="{AC8DC1AF-B409-41A5-B03D-6B7EAEFBAD14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09" name="Freeform: Shape 429">
                        <a:extLst>
                          <a:ext uri="{FF2B5EF4-FFF2-40B4-BE49-F238E27FC236}">
                            <a16:creationId xmlns:a16="http://schemas.microsoft.com/office/drawing/2014/main" id="{FD9FAA52-2047-42CC-B5D4-6A834B2383A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0" name="Freeform: Shape 430">
                        <a:extLst>
                          <a:ext uri="{FF2B5EF4-FFF2-40B4-BE49-F238E27FC236}">
                            <a16:creationId xmlns:a16="http://schemas.microsoft.com/office/drawing/2014/main" id="{3992DE7E-DC67-476E-8C3B-26AB15586754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1" name="Freeform: Shape 431">
                        <a:extLst>
                          <a:ext uri="{FF2B5EF4-FFF2-40B4-BE49-F238E27FC236}">
                            <a16:creationId xmlns:a16="http://schemas.microsoft.com/office/drawing/2014/main" id="{E083A7A7-91C2-45A5-99CE-8D6ECC709246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2" name="Freeform: Shape 432">
                        <a:extLst>
                          <a:ext uri="{FF2B5EF4-FFF2-40B4-BE49-F238E27FC236}">
                            <a16:creationId xmlns:a16="http://schemas.microsoft.com/office/drawing/2014/main" id="{DD8A123F-F696-4719-9F2F-B418044AEA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3" name="Freeform: Shape 433">
                        <a:extLst>
                          <a:ext uri="{FF2B5EF4-FFF2-40B4-BE49-F238E27FC236}">
                            <a16:creationId xmlns:a16="http://schemas.microsoft.com/office/drawing/2014/main" id="{63775F1A-47F6-4131-8DB2-EBF1680F072A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4" name="Freeform: Shape 434">
                        <a:extLst>
                          <a:ext uri="{FF2B5EF4-FFF2-40B4-BE49-F238E27FC236}">
                            <a16:creationId xmlns:a16="http://schemas.microsoft.com/office/drawing/2014/main" id="{256D5F9C-7529-49D7-88EA-1E886EB0A884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5" name="Freeform: Shape 435">
                        <a:extLst>
                          <a:ext uri="{FF2B5EF4-FFF2-40B4-BE49-F238E27FC236}">
                            <a16:creationId xmlns:a16="http://schemas.microsoft.com/office/drawing/2014/main" id="{D2B04E93-B600-4F12-B49C-45497C5DD210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6" name="Freeform: Shape 436">
                        <a:extLst>
                          <a:ext uri="{FF2B5EF4-FFF2-40B4-BE49-F238E27FC236}">
                            <a16:creationId xmlns:a16="http://schemas.microsoft.com/office/drawing/2014/main" id="{C29D6D1A-7CC2-4131-9B24-7A59EBBB2DD5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7" name="Freeform: Shape 437">
                        <a:extLst>
                          <a:ext uri="{FF2B5EF4-FFF2-40B4-BE49-F238E27FC236}">
                            <a16:creationId xmlns:a16="http://schemas.microsoft.com/office/drawing/2014/main" id="{56EC782A-7242-4C33-BFE7-D00B9741EE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8" name="Freeform: Shape 438">
                        <a:extLst>
                          <a:ext uri="{FF2B5EF4-FFF2-40B4-BE49-F238E27FC236}">
                            <a16:creationId xmlns:a16="http://schemas.microsoft.com/office/drawing/2014/main" id="{7F70D6B8-0CAF-40E4-BD62-D5263FF89A97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19" name="Rectangle: Rounded Corners 439">
                        <a:extLst>
                          <a:ext uri="{FF2B5EF4-FFF2-40B4-BE49-F238E27FC236}">
                            <a16:creationId xmlns:a16="http://schemas.microsoft.com/office/drawing/2014/main" id="{DC5EED63-7E3C-4C33-A6DD-A8FF7317DAE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0" name="Rectangle: Rounded Corners 440">
                        <a:extLst>
                          <a:ext uri="{FF2B5EF4-FFF2-40B4-BE49-F238E27FC236}">
                            <a16:creationId xmlns:a16="http://schemas.microsoft.com/office/drawing/2014/main" id="{A36DB733-0940-4EFC-901E-57580341D8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1" name="Rectangle: Rounded Corners 441">
                        <a:extLst>
                          <a:ext uri="{FF2B5EF4-FFF2-40B4-BE49-F238E27FC236}">
                            <a16:creationId xmlns:a16="http://schemas.microsoft.com/office/drawing/2014/main" id="{BAC040DC-0544-4132-BE29-EE6F20BE77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122" name="Rectangle: Rounded Corners 442">
                        <a:extLst>
                          <a:ext uri="{FF2B5EF4-FFF2-40B4-BE49-F238E27FC236}">
                            <a16:creationId xmlns:a16="http://schemas.microsoft.com/office/drawing/2014/main" id="{5F348907-0066-4247-A8B1-1877528886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101" name="Freeform: Shape 426">
                    <a:extLst>
                      <a:ext uri="{FF2B5EF4-FFF2-40B4-BE49-F238E27FC236}">
                        <a16:creationId xmlns:a16="http://schemas.microsoft.com/office/drawing/2014/main" id="{A6B5B7F9-62C3-4C9D-99CC-8454B7610F24}"/>
                      </a:ext>
                    </a:extLst>
                  </p:cNvPr>
                  <p:cNvSpPr/>
                  <p:nvPr/>
                </p:nvSpPr>
                <p:spPr>
                  <a:xfrm rot="18595250">
                    <a:off x="3464962" y="993886"/>
                    <a:ext cx="195428" cy="172893"/>
                  </a:xfrm>
                  <a:custGeom>
                    <a:avLst/>
                    <a:gdLst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5715 w 254551"/>
                      <a:gd name="connsiteY4" fmla="*/ 15240 h 227192"/>
                      <a:gd name="connsiteX5" fmla="*/ 1905 w 254551"/>
                      <a:gd name="connsiteY5" fmla="*/ 20955 h 227192"/>
                      <a:gd name="connsiteX6" fmla="*/ 0 w 254551"/>
                      <a:gd name="connsiteY6" fmla="*/ 26670 h 227192"/>
                      <a:gd name="connsiteX7" fmla="*/ 1905 w 254551"/>
                      <a:gd name="connsiteY7" fmla="*/ 47625 h 227192"/>
                      <a:gd name="connsiteX8" fmla="*/ 9525 w 254551"/>
                      <a:gd name="connsiteY8" fmla="*/ 59055 h 227192"/>
                      <a:gd name="connsiteX9" fmla="*/ 13335 w 254551"/>
                      <a:gd name="connsiteY9" fmla="*/ 70485 h 227192"/>
                      <a:gd name="connsiteX10" fmla="*/ 15240 w 254551"/>
                      <a:gd name="connsiteY10" fmla="*/ 99060 h 227192"/>
                      <a:gd name="connsiteX11" fmla="*/ 17145 w 254551"/>
                      <a:gd name="connsiteY11" fmla="*/ 104775 h 227192"/>
                      <a:gd name="connsiteX12" fmla="*/ 22860 w 254551"/>
                      <a:gd name="connsiteY12" fmla="*/ 108585 h 227192"/>
                      <a:gd name="connsiteX13" fmla="*/ 26670 w 254551"/>
                      <a:gd name="connsiteY13" fmla="*/ 114300 h 227192"/>
                      <a:gd name="connsiteX14" fmla="*/ 32385 w 254551"/>
                      <a:gd name="connsiteY14" fmla="*/ 118110 h 227192"/>
                      <a:gd name="connsiteX15" fmla="*/ 41910 w 254551"/>
                      <a:gd name="connsiteY15" fmla="*/ 131445 h 227192"/>
                      <a:gd name="connsiteX16" fmla="*/ 59055 w 254551"/>
                      <a:gd name="connsiteY16" fmla="*/ 133350 h 227192"/>
                      <a:gd name="connsiteX17" fmla="*/ 64770 w 254551"/>
                      <a:gd name="connsiteY17" fmla="*/ 180975 h 227192"/>
                      <a:gd name="connsiteX18" fmla="*/ 74295 w 254551"/>
                      <a:gd name="connsiteY18" fmla="*/ 188595 h 227192"/>
                      <a:gd name="connsiteX19" fmla="*/ 80010 w 254551"/>
                      <a:gd name="connsiteY19" fmla="*/ 192405 h 227192"/>
                      <a:gd name="connsiteX20" fmla="*/ 87630 w 254551"/>
                      <a:gd name="connsiteY20" fmla="*/ 201930 h 227192"/>
                      <a:gd name="connsiteX21" fmla="*/ 95250 w 254551"/>
                      <a:gd name="connsiteY21" fmla="*/ 213360 h 227192"/>
                      <a:gd name="connsiteX22" fmla="*/ 99060 w 254551"/>
                      <a:gd name="connsiteY22" fmla="*/ 219075 h 227192"/>
                      <a:gd name="connsiteX23" fmla="*/ 104775 w 254551"/>
                      <a:gd name="connsiteY23" fmla="*/ 220980 h 227192"/>
                      <a:gd name="connsiteX24" fmla="*/ 108585 w 254551"/>
                      <a:gd name="connsiteY24" fmla="*/ 226695 h 227192"/>
                      <a:gd name="connsiteX25" fmla="*/ 133350 w 254551"/>
                      <a:gd name="connsiteY25" fmla="*/ 222885 h 227192"/>
                      <a:gd name="connsiteX26" fmla="*/ 144780 w 254551"/>
                      <a:gd name="connsiteY26" fmla="*/ 211455 h 227192"/>
                      <a:gd name="connsiteX27" fmla="*/ 148590 w 254551"/>
                      <a:gd name="connsiteY27" fmla="*/ 205740 h 227192"/>
                      <a:gd name="connsiteX28" fmla="*/ 160020 w 254551"/>
                      <a:gd name="connsiteY28" fmla="*/ 201930 h 227192"/>
                      <a:gd name="connsiteX29" fmla="*/ 161925 w 254551"/>
                      <a:gd name="connsiteY29" fmla="*/ 196215 h 227192"/>
                      <a:gd name="connsiteX30" fmla="*/ 163830 w 254551"/>
                      <a:gd name="connsiteY30" fmla="*/ 184785 h 227192"/>
                      <a:gd name="connsiteX31" fmla="*/ 175260 w 254551"/>
                      <a:gd name="connsiteY31" fmla="*/ 180975 h 227192"/>
                      <a:gd name="connsiteX32" fmla="*/ 198120 w 254551"/>
                      <a:gd name="connsiteY32" fmla="*/ 182880 h 227192"/>
                      <a:gd name="connsiteX33" fmla="*/ 203835 w 254551"/>
                      <a:gd name="connsiteY33" fmla="*/ 186690 h 227192"/>
                      <a:gd name="connsiteX34" fmla="*/ 209550 w 254551"/>
                      <a:gd name="connsiteY34" fmla="*/ 188595 h 227192"/>
                      <a:gd name="connsiteX35" fmla="*/ 220980 w 254551"/>
                      <a:gd name="connsiteY35" fmla="*/ 186690 h 227192"/>
                      <a:gd name="connsiteX36" fmla="*/ 226695 w 254551"/>
                      <a:gd name="connsiteY36" fmla="*/ 182880 h 227192"/>
                      <a:gd name="connsiteX37" fmla="*/ 234315 w 254551"/>
                      <a:gd name="connsiteY37" fmla="*/ 165735 h 227192"/>
                      <a:gd name="connsiteX38" fmla="*/ 238125 w 254551"/>
                      <a:gd name="connsiteY38" fmla="*/ 154305 h 227192"/>
                      <a:gd name="connsiteX39" fmla="*/ 240030 w 254551"/>
                      <a:gd name="connsiteY39" fmla="*/ 148590 h 227192"/>
                      <a:gd name="connsiteX40" fmla="*/ 245745 w 254551"/>
                      <a:gd name="connsiteY40" fmla="*/ 120015 h 227192"/>
                      <a:gd name="connsiteX41" fmla="*/ 247650 w 254551"/>
                      <a:gd name="connsiteY41" fmla="*/ 114300 h 227192"/>
                      <a:gd name="connsiteX42" fmla="*/ 249555 w 254551"/>
                      <a:gd name="connsiteY42" fmla="*/ 108585 h 227192"/>
                      <a:gd name="connsiteX43" fmla="*/ 241935 w 254551"/>
                      <a:gd name="connsiteY43" fmla="*/ 89535 h 227192"/>
                      <a:gd name="connsiteX44" fmla="*/ 236220 w 254551"/>
                      <a:gd name="connsiteY44" fmla="*/ 85725 h 227192"/>
                      <a:gd name="connsiteX45" fmla="*/ 238125 w 254551"/>
                      <a:gd name="connsiteY45" fmla="*/ 80010 h 227192"/>
                      <a:gd name="connsiteX46" fmla="*/ 243840 w 254551"/>
                      <a:gd name="connsiteY46" fmla="*/ 78105 h 227192"/>
                      <a:gd name="connsiteX47" fmla="*/ 249555 w 254551"/>
                      <a:gd name="connsiteY47" fmla="*/ 74295 h 227192"/>
                      <a:gd name="connsiteX48" fmla="*/ 251460 w 254551"/>
                      <a:gd name="connsiteY48" fmla="*/ 24765 h 227192"/>
                      <a:gd name="connsiteX49" fmla="*/ 249555 w 254551"/>
                      <a:gd name="connsiteY49" fmla="*/ 19050 h 227192"/>
                      <a:gd name="connsiteX50" fmla="*/ 243840 w 254551"/>
                      <a:gd name="connsiteY50" fmla="*/ 15240 h 227192"/>
                      <a:gd name="connsiteX51" fmla="*/ 234315 w 254551"/>
                      <a:gd name="connsiteY51" fmla="*/ 3810 h 227192"/>
                      <a:gd name="connsiteX52" fmla="*/ 228600 w 254551"/>
                      <a:gd name="connsiteY52" fmla="*/ 0 h 227192"/>
                      <a:gd name="connsiteX53" fmla="*/ 217170 w 254551"/>
                      <a:gd name="connsiteY53" fmla="*/ 1905 h 227192"/>
                      <a:gd name="connsiteX54" fmla="*/ 213360 w 254551"/>
                      <a:gd name="connsiteY54" fmla="*/ 7620 h 227192"/>
                      <a:gd name="connsiteX55" fmla="*/ 207645 w 254551"/>
                      <a:gd name="connsiteY55" fmla="*/ 9525 h 227192"/>
                      <a:gd name="connsiteX56" fmla="*/ 203835 w 254551"/>
                      <a:gd name="connsiteY56" fmla="*/ 20955 h 227192"/>
                      <a:gd name="connsiteX57" fmla="*/ 201930 w 254551"/>
                      <a:gd name="connsiteY57" fmla="*/ 26670 h 227192"/>
                      <a:gd name="connsiteX58" fmla="*/ 200025 w 254551"/>
                      <a:gd name="connsiteY58" fmla="*/ 38100 h 227192"/>
                      <a:gd name="connsiteX59" fmla="*/ 205740 w 254551"/>
                      <a:gd name="connsiteY59" fmla="*/ 72390 h 227192"/>
                      <a:gd name="connsiteX60" fmla="*/ 213360 w 254551"/>
                      <a:gd name="connsiteY60" fmla="*/ 83820 h 227192"/>
                      <a:gd name="connsiteX61" fmla="*/ 217170 w 254551"/>
                      <a:gd name="connsiteY61" fmla="*/ 89535 h 227192"/>
                      <a:gd name="connsiteX62" fmla="*/ 215265 w 254551"/>
                      <a:gd name="connsiteY62" fmla="*/ 97155 h 227192"/>
                      <a:gd name="connsiteX63" fmla="*/ 203835 w 254551"/>
                      <a:gd name="connsiteY63" fmla="*/ 104775 h 227192"/>
                      <a:gd name="connsiteX64" fmla="*/ 198120 w 254551"/>
                      <a:gd name="connsiteY64" fmla="*/ 116205 h 227192"/>
                      <a:gd name="connsiteX65" fmla="*/ 196215 w 254551"/>
                      <a:gd name="connsiteY65" fmla="*/ 121920 h 227192"/>
                      <a:gd name="connsiteX66" fmla="*/ 190500 w 254551"/>
                      <a:gd name="connsiteY66" fmla="*/ 133350 h 227192"/>
                      <a:gd name="connsiteX67" fmla="*/ 182880 w 254551"/>
                      <a:gd name="connsiteY67" fmla="*/ 154305 h 227192"/>
                      <a:gd name="connsiteX68" fmla="*/ 175260 w 254551"/>
                      <a:gd name="connsiteY68" fmla="*/ 156210 h 227192"/>
                      <a:gd name="connsiteX69" fmla="*/ 169545 w 254551"/>
                      <a:gd name="connsiteY69" fmla="*/ 150495 h 227192"/>
                      <a:gd name="connsiteX70" fmla="*/ 167640 w 254551"/>
                      <a:gd name="connsiteY70" fmla="*/ 144780 h 227192"/>
                      <a:gd name="connsiteX71" fmla="*/ 156210 w 254551"/>
                      <a:gd name="connsiteY71" fmla="*/ 140970 h 227192"/>
                      <a:gd name="connsiteX72" fmla="*/ 150495 w 254551"/>
                      <a:gd name="connsiteY72" fmla="*/ 139065 h 227192"/>
                      <a:gd name="connsiteX73" fmla="*/ 139065 w 254551"/>
                      <a:gd name="connsiteY73" fmla="*/ 135255 h 227192"/>
                      <a:gd name="connsiteX74" fmla="*/ 133350 w 254551"/>
                      <a:gd name="connsiteY74" fmla="*/ 133350 h 227192"/>
                      <a:gd name="connsiteX75" fmla="*/ 121920 w 254551"/>
                      <a:gd name="connsiteY75" fmla="*/ 127635 h 227192"/>
                      <a:gd name="connsiteX76" fmla="*/ 89535 w 254551"/>
                      <a:gd name="connsiteY76" fmla="*/ 125730 h 227192"/>
                      <a:gd name="connsiteX77" fmla="*/ 78105 w 254551"/>
                      <a:gd name="connsiteY77" fmla="*/ 116205 h 227192"/>
                      <a:gd name="connsiteX78" fmla="*/ 76200 w 254551"/>
                      <a:gd name="connsiteY78" fmla="*/ 110490 h 227192"/>
                      <a:gd name="connsiteX79" fmla="*/ 72390 w 254551"/>
                      <a:gd name="connsiteY79" fmla="*/ 104775 h 227192"/>
                      <a:gd name="connsiteX80" fmla="*/ 68580 w 254551"/>
                      <a:gd name="connsiteY80" fmla="*/ 89535 h 227192"/>
                      <a:gd name="connsiteX81" fmla="*/ 62865 w 254551"/>
                      <a:gd name="connsiteY81" fmla="*/ 85725 h 227192"/>
                      <a:gd name="connsiteX82" fmla="*/ 53340 w 254551"/>
                      <a:gd name="connsiteY82" fmla="*/ 83820 h 227192"/>
                      <a:gd name="connsiteX83" fmla="*/ 47625 w 254551"/>
                      <a:gd name="connsiteY83" fmla="*/ 80010 h 227192"/>
                      <a:gd name="connsiteX84" fmla="*/ 41910 w 254551"/>
                      <a:gd name="connsiteY84" fmla="*/ 78105 h 227192"/>
                      <a:gd name="connsiteX85" fmla="*/ 34290 w 254551"/>
                      <a:gd name="connsiteY85" fmla="*/ 64770 h 227192"/>
                      <a:gd name="connsiteX86" fmla="*/ 30480 w 254551"/>
                      <a:gd name="connsiteY86" fmla="*/ 53340 h 227192"/>
                      <a:gd name="connsiteX87" fmla="*/ 34290 w 254551"/>
                      <a:gd name="connsiteY87" fmla="*/ 47625 h 227192"/>
                      <a:gd name="connsiteX88" fmla="*/ 32385 w 254551"/>
                      <a:gd name="connsiteY88" fmla="*/ 28575 h 227192"/>
                      <a:gd name="connsiteX89" fmla="*/ 30480 w 254551"/>
                      <a:gd name="connsiteY89" fmla="*/ 22860 h 227192"/>
                      <a:gd name="connsiteX90" fmla="*/ 36195 w 254551"/>
                      <a:gd name="connsiteY90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317 w 254673"/>
                      <a:gd name="connsiteY0" fmla="*/ 3048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88" fmla="*/ 36317 w 254673"/>
                      <a:gd name="connsiteY88" fmla="*/ 30480 h 227192"/>
                      <a:gd name="connsiteX0" fmla="*/ 30602 w 254673"/>
                      <a:gd name="connsiteY0" fmla="*/ 2286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0" fmla="*/ 32507 w 254673"/>
                      <a:gd name="connsiteY0" fmla="*/ 28575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</a:cxnLst>
                    <a:rect l="l" t="t" r="r" b="b"/>
                    <a:pathLst>
                      <a:path w="254673" h="227192">
                        <a:moveTo>
                          <a:pt x="32507" y="28575"/>
                        </a:moveTo>
                        <a:cubicBezTo>
                          <a:pt x="32825" y="25718"/>
                          <a:pt x="38222" y="31750"/>
                          <a:pt x="36317" y="30480"/>
                        </a:cubicBezTo>
                        <a:cubicBezTo>
                          <a:pt x="34412" y="29210"/>
                          <a:pt x="26792" y="22543"/>
                          <a:pt x="21077" y="20955"/>
                        </a:cubicBezTo>
                        <a:cubicBezTo>
                          <a:pt x="15362" y="19368"/>
                          <a:pt x="5519" y="20003"/>
                          <a:pt x="2027" y="20955"/>
                        </a:cubicBezTo>
                        <a:cubicBezTo>
                          <a:pt x="-1465" y="21907"/>
                          <a:pt x="757" y="24765"/>
                          <a:pt x="122" y="26670"/>
                        </a:cubicBezTo>
                        <a:cubicBezTo>
                          <a:pt x="757" y="33655"/>
                          <a:pt x="48" y="40896"/>
                          <a:pt x="2027" y="47625"/>
                        </a:cubicBezTo>
                        <a:cubicBezTo>
                          <a:pt x="3319" y="52018"/>
                          <a:pt x="8199" y="54711"/>
                          <a:pt x="9647" y="59055"/>
                        </a:cubicBezTo>
                        <a:lnTo>
                          <a:pt x="13457" y="70485"/>
                        </a:lnTo>
                        <a:cubicBezTo>
                          <a:pt x="14092" y="80010"/>
                          <a:pt x="14308" y="89572"/>
                          <a:pt x="15362" y="99060"/>
                        </a:cubicBezTo>
                        <a:cubicBezTo>
                          <a:pt x="15584" y="101056"/>
                          <a:pt x="16013" y="103207"/>
                          <a:pt x="17267" y="104775"/>
                        </a:cubicBezTo>
                        <a:cubicBezTo>
                          <a:pt x="18697" y="106563"/>
                          <a:pt x="21077" y="107315"/>
                          <a:pt x="22982" y="108585"/>
                        </a:cubicBezTo>
                        <a:cubicBezTo>
                          <a:pt x="24252" y="110490"/>
                          <a:pt x="25173" y="112681"/>
                          <a:pt x="26792" y="114300"/>
                        </a:cubicBezTo>
                        <a:cubicBezTo>
                          <a:pt x="28411" y="115919"/>
                          <a:pt x="31294" y="116168"/>
                          <a:pt x="32507" y="118110"/>
                        </a:cubicBezTo>
                        <a:cubicBezTo>
                          <a:pt x="39079" y="128624"/>
                          <a:pt x="31444" y="129680"/>
                          <a:pt x="42032" y="131445"/>
                        </a:cubicBezTo>
                        <a:cubicBezTo>
                          <a:pt x="47704" y="132390"/>
                          <a:pt x="53462" y="132715"/>
                          <a:pt x="59177" y="133350"/>
                        </a:cubicBezTo>
                        <a:cubicBezTo>
                          <a:pt x="71402" y="151687"/>
                          <a:pt x="58865" y="130751"/>
                          <a:pt x="64892" y="180975"/>
                        </a:cubicBezTo>
                        <a:cubicBezTo>
                          <a:pt x="65712" y="187808"/>
                          <a:pt x="70129" y="186451"/>
                          <a:pt x="74417" y="188595"/>
                        </a:cubicBezTo>
                        <a:cubicBezTo>
                          <a:pt x="76465" y="189619"/>
                          <a:pt x="78227" y="191135"/>
                          <a:pt x="80132" y="192405"/>
                        </a:cubicBezTo>
                        <a:cubicBezTo>
                          <a:pt x="84422" y="205275"/>
                          <a:pt x="78472" y="191325"/>
                          <a:pt x="87752" y="201930"/>
                        </a:cubicBezTo>
                        <a:cubicBezTo>
                          <a:pt x="90767" y="205376"/>
                          <a:pt x="92832" y="209550"/>
                          <a:pt x="95372" y="213360"/>
                        </a:cubicBezTo>
                        <a:cubicBezTo>
                          <a:pt x="96642" y="215265"/>
                          <a:pt x="97010" y="218351"/>
                          <a:pt x="99182" y="219075"/>
                        </a:cubicBezTo>
                        <a:lnTo>
                          <a:pt x="104897" y="220980"/>
                        </a:lnTo>
                        <a:cubicBezTo>
                          <a:pt x="106167" y="222885"/>
                          <a:pt x="106449" y="226319"/>
                          <a:pt x="108707" y="226695"/>
                        </a:cubicBezTo>
                        <a:cubicBezTo>
                          <a:pt x="118529" y="228332"/>
                          <a:pt x="125235" y="225631"/>
                          <a:pt x="133472" y="222885"/>
                        </a:cubicBezTo>
                        <a:cubicBezTo>
                          <a:pt x="137282" y="219075"/>
                          <a:pt x="141913" y="215938"/>
                          <a:pt x="144902" y="211455"/>
                        </a:cubicBezTo>
                        <a:cubicBezTo>
                          <a:pt x="146172" y="209550"/>
                          <a:pt x="146770" y="206953"/>
                          <a:pt x="148712" y="205740"/>
                        </a:cubicBezTo>
                        <a:cubicBezTo>
                          <a:pt x="152118" y="203611"/>
                          <a:pt x="160142" y="201930"/>
                          <a:pt x="160142" y="201930"/>
                        </a:cubicBezTo>
                        <a:cubicBezTo>
                          <a:pt x="160777" y="200025"/>
                          <a:pt x="161611" y="198175"/>
                          <a:pt x="162047" y="196215"/>
                        </a:cubicBezTo>
                        <a:cubicBezTo>
                          <a:pt x="162885" y="192444"/>
                          <a:pt x="161408" y="187692"/>
                          <a:pt x="163952" y="184785"/>
                        </a:cubicBezTo>
                        <a:cubicBezTo>
                          <a:pt x="166597" y="181763"/>
                          <a:pt x="175382" y="180975"/>
                          <a:pt x="175382" y="180975"/>
                        </a:cubicBezTo>
                        <a:cubicBezTo>
                          <a:pt x="183002" y="181610"/>
                          <a:pt x="190744" y="181380"/>
                          <a:pt x="198242" y="182880"/>
                        </a:cubicBezTo>
                        <a:cubicBezTo>
                          <a:pt x="200487" y="183329"/>
                          <a:pt x="201909" y="185666"/>
                          <a:pt x="203957" y="186690"/>
                        </a:cubicBezTo>
                        <a:cubicBezTo>
                          <a:pt x="205753" y="187588"/>
                          <a:pt x="207767" y="187960"/>
                          <a:pt x="209672" y="188595"/>
                        </a:cubicBezTo>
                        <a:cubicBezTo>
                          <a:pt x="213482" y="187960"/>
                          <a:pt x="217438" y="187911"/>
                          <a:pt x="221102" y="186690"/>
                        </a:cubicBezTo>
                        <a:cubicBezTo>
                          <a:pt x="223274" y="185966"/>
                          <a:pt x="225198" y="184499"/>
                          <a:pt x="226817" y="182880"/>
                        </a:cubicBezTo>
                        <a:cubicBezTo>
                          <a:pt x="231345" y="178352"/>
                          <a:pt x="232551" y="171394"/>
                          <a:pt x="234437" y="165735"/>
                        </a:cubicBezTo>
                        <a:lnTo>
                          <a:pt x="238247" y="154305"/>
                        </a:lnTo>
                        <a:lnTo>
                          <a:pt x="240152" y="148590"/>
                        </a:lnTo>
                        <a:cubicBezTo>
                          <a:pt x="242501" y="127453"/>
                          <a:pt x="240239" y="136900"/>
                          <a:pt x="245867" y="120015"/>
                        </a:cubicBezTo>
                        <a:lnTo>
                          <a:pt x="247772" y="114300"/>
                        </a:lnTo>
                        <a:lnTo>
                          <a:pt x="249677" y="108585"/>
                        </a:lnTo>
                        <a:cubicBezTo>
                          <a:pt x="248493" y="105032"/>
                          <a:pt x="245171" y="93272"/>
                          <a:pt x="242057" y="89535"/>
                        </a:cubicBezTo>
                        <a:cubicBezTo>
                          <a:pt x="240591" y="87776"/>
                          <a:pt x="238247" y="86995"/>
                          <a:pt x="236342" y="85725"/>
                        </a:cubicBezTo>
                        <a:cubicBezTo>
                          <a:pt x="236977" y="83820"/>
                          <a:pt x="236827" y="81430"/>
                          <a:pt x="238247" y="80010"/>
                        </a:cubicBezTo>
                        <a:cubicBezTo>
                          <a:pt x="239667" y="78590"/>
                          <a:pt x="242166" y="79003"/>
                          <a:pt x="243962" y="78105"/>
                        </a:cubicBezTo>
                        <a:cubicBezTo>
                          <a:pt x="246010" y="77081"/>
                          <a:pt x="247772" y="75565"/>
                          <a:pt x="249677" y="74295"/>
                        </a:cubicBezTo>
                        <a:cubicBezTo>
                          <a:pt x="257118" y="51971"/>
                          <a:pt x="254922" y="63173"/>
                          <a:pt x="251582" y="24765"/>
                        </a:cubicBezTo>
                        <a:cubicBezTo>
                          <a:pt x="251408" y="22765"/>
                          <a:pt x="250931" y="20618"/>
                          <a:pt x="249677" y="19050"/>
                        </a:cubicBezTo>
                        <a:cubicBezTo>
                          <a:pt x="248247" y="17262"/>
                          <a:pt x="245867" y="16510"/>
                          <a:pt x="243962" y="15240"/>
                        </a:cubicBezTo>
                        <a:cubicBezTo>
                          <a:pt x="240216" y="9621"/>
                          <a:pt x="239937" y="8394"/>
                          <a:pt x="234437" y="3810"/>
                        </a:cubicBezTo>
                        <a:cubicBezTo>
                          <a:pt x="232678" y="2344"/>
                          <a:pt x="230627" y="1270"/>
                          <a:pt x="228722" y="0"/>
                        </a:cubicBezTo>
                        <a:cubicBezTo>
                          <a:pt x="224912" y="635"/>
                          <a:pt x="220747" y="178"/>
                          <a:pt x="217292" y="1905"/>
                        </a:cubicBezTo>
                        <a:cubicBezTo>
                          <a:pt x="215244" y="2929"/>
                          <a:pt x="215270" y="6190"/>
                          <a:pt x="213482" y="7620"/>
                        </a:cubicBezTo>
                        <a:cubicBezTo>
                          <a:pt x="211914" y="8874"/>
                          <a:pt x="209672" y="8890"/>
                          <a:pt x="207767" y="9525"/>
                        </a:cubicBezTo>
                        <a:lnTo>
                          <a:pt x="203957" y="20955"/>
                        </a:lnTo>
                        <a:cubicBezTo>
                          <a:pt x="203322" y="22860"/>
                          <a:pt x="202382" y="24689"/>
                          <a:pt x="202052" y="26670"/>
                        </a:cubicBezTo>
                        <a:lnTo>
                          <a:pt x="200147" y="38100"/>
                        </a:lnTo>
                        <a:cubicBezTo>
                          <a:pt x="200692" y="44635"/>
                          <a:pt x="200524" y="64383"/>
                          <a:pt x="205862" y="72390"/>
                        </a:cubicBezTo>
                        <a:lnTo>
                          <a:pt x="213482" y="83820"/>
                        </a:lnTo>
                        <a:lnTo>
                          <a:pt x="217292" y="89535"/>
                        </a:lnTo>
                        <a:cubicBezTo>
                          <a:pt x="216657" y="92075"/>
                          <a:pt x="217111" y="95185"/>
                          <a:pt x="215387" y="97155"/>
                        </a:cubicBezTo>
                        <a:cubicBezTo>
                          <a:pt x="212372" y="100601"/>
                          <a:pt x="203957" y="104775"/>
                          <a:pt x="203957" y="104775"/>
                        </a:cubicBezTo>
                        <a:cubicBezTo>
                          <a:pt x="199169" y="119140"/>
                          <a:pt x="205628" y="101433"/>
                          <a:pt x="198242" y="116205"/>
                        </a:cubicBezTo>
                        <a:cubicBezTo>
                          <a:pt x="197344" y="118001"/>
                          <a:pt x="197235" y="120124"/>
                          <a:pt x="196337" y="121920"/>
                        </a:cubicBezTo>
                        <a:cubicBezTo>
                          <a:pt x="188951" y="136692"/>
                          <a:pt x="195410" y="118985"/>
                          <a:pt x="190622" y="133350"/>
                        </a:cubicBezTo>
                        <a:cubicBezTo>
                          <a:pt x="189197" y="146178"/>
                          <a:pt x="193210" y="149930"/>
                          <a:pt x="183002" y="154305"/>
                        </a:cubicBezTo>
                        <a:cubicBezTo>
                          <a:pt x="180596" y="155336"/>
                          <a:pt x="177922" y="155575"/>
                          <a:pt x="175382" y="156210"/>
                        </a:cubicBezTo>
                        <a:cubicBezTo>
                          <a:pt x="173477" y="154305"/>
                          <a:pt x="171161" y="152737"/>
                          <a:pt x="169667" y="150495"/>
                        </a:cubicBezTo>
                        <a:cubicBezTo>
                          <a:pt x="168553" y="148824"/>
                          <a:pt x="169396" y="145947"/>
                          <a:pt x="167762" y="144780"/>
                        </a:cubicBezTo>
                        <a:cubicBezTo>
                          <a:pt x="164494" y="142446"/>
                          <a:pt x="160142" y="142240"/>
                          <a:pt x="156332" y="140970"/>
                        </a:cubicBezTo>
                        <a:lnTo>
                          <a:pt x="150617" y="139065"/>
                        </a:lnTo>
                        <a:lnTo>
                          <a:pt x="139187" y="135255"/>
                        </a:lnTo>
                        <a:cubicBezTo>
                          <a:pt x="137282" y="134620"/>
                          <a:pt x="135143" y="134464"/>
                          <a:pt x="133472" y="133350"/>
                        </a:cubicBezTo>
                        <a:cubicBezTo>
                          <a:pt x="129789" y="130895"/>
                          <a:pt x="126681" y="128099"/>
                          <a:pt x="122042" y="127635"/>
                        </a:cubicBezTo>
                        <a:cubicBezTo>
                          <a:pt x="111282" y="126559"/>
                          <a:pt x="100452" y="126365"/>
                          <a:pt x="89657" y="125730"/>
                        </a:cubicBezTo>
                        <a:cubicBezTo>
                          <a:pt x="85440" y="122919"/>
                          <a:pt x="81161" y="120605"/>
                          <a:pt x="78227" y="116205"/>
                        </a:cubicBezTo>
                        <a:cubicBezTo>
                          <a:pt x="77113" y="114534"/>
                          <a:pt x="77220" y="112286"/>
                          <a:pt x="76322" y="110490"/>
                        </a:cubicBezTo>
                        <a:cubicBezTo>
                          <a:pt x="75298" y="108442"/>
                          <a:pt x="73782" y="106680"/>
                          <a:pt x="72512" y="104775"/>
                        </a:cubicBezTo>
                        <a:cubicBezTo>
                          <a:pt x="72417" y="104301"/>
                          <a:pt x="70264" y="91488"/>
                          <a:pt x="68702" y="89535"/>
                        </a:cubicBezTo>
                        <a:cubicBezTo>
                          <a:pt x="67272" y="87747"/>
                          <a:pt x="65131" y="86529"/>
                          <a:pt x="62987" y="85725"/>
                        </a:cubicBezTo>
                        <a:cubicBezTo>
                          <a:pt x="59955" y="84588"/>
                          <a:pt x="56637" y="84455"/>
                          <a:pt x="53462" y="83820"/>
                        </a:cubicBezTo>
                        <a:cubicBezTo>
                          <a:pt x="51557" y="82550"/>
                          <a:pt x="49795" y="81034"/>
                          <a:pt x="47747" y="80010"/>
                        </a:cubicBezTo>
                        <a:cubicBezTo>
                          <a:pt x="45951" y="79112"/>
                          <a:pt x="43600" y="79359"/>
                          <a:pt x="42032" y="78105"/>
                        </a:cubicBezTo>
                        <a:cubicBezTo>
                          <a:pt x="40010" y="76488"/>
                          <a:pt x="35074" y="66424"/>
                          <a:pt x="34412" y="64770"/>
                        </a:cubicBezTo>
                        <a:cubicBezTo>
                          <a:pt x="32920" y="61041"/>
                          <a:pt x="30602" y="53340"/>
                          <a:pt x="30602" y="53340"/>
                        </a:cubicBezTo>
                        <a:cubicBezTo>
                          <a:pt x="31872" y="51435"/>
                          <a:pt x="34236" y="49908"/>
                          <a:pt x="34412" y="47625"/>
                        </a:cubicBezTo>
                        <a:cubicBezTo>
                          <a:pt x="34901" y="41262"/>
                          <a:pt x="33477" y="34882"/>
                          <a:pt x="32507" y="28575"/>
                        </a:cubicBezTo>
                        <a:close/>
                      </a:path>
                    </a:pathLst>
                  </a:custGeom>
                  <a:solidFill>
                    <a:srgbClr val="9E6AAF">
                      <a:alpha val="72941"/>
                    </a:srgbClr>
                  </a:solidFill>
                  <a:ln w="19050" cap="flat" cmpd="sng" algn="ctr">
                    <a:solidFill>
                      <a:srgbClr val="7F529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7" name="Group 26">
                  <a:extLst>
                    <a:ext uri="{FF2B5EF4-FFF2-40B4-BE49-F238E27FC236}">
                      <a16:creationId xmlns:a16="http://schemas.microsoft.com/office/drawing/2014/main" id="{9275CE26-4265-499A-89A1-2AF3DD940FAB}"/>
                    </a:ext>
                  </a:extLst>
                </p:cNvPr>
                <p:cNvGrpSpPr/>
                <p:nvPr/>
              </p:nvGrpSpPr>
              <p:grpSpPr>
                <a:xfrm rot="3098063">
                  <a:off x="7261739" y="2846187"/>
                  <a:ext cx="294782" cy="292335"/>
                  <a:chOff x="3390226" y="902644"/>
                  <a:chExt cx="294782" cy="292335"/>
                </a:xfrm>
              </p:grpSpPr>
              <p:grpSp>
                <p:nvGrpSpPr>
                  <p:cNvPr id="28" name="Group 27">
                    <a:extLst>
                      <a:ext uri="{FF2B5EF4-FFF2-40B4-BE49-F238E27FC236}">
                        <a16:creationId xmlns:a16="http://schemas.microsoft.com/office/drawing/2014/main" id="{7FAF34EC-38CD-4919-B29E-2FE9D0745E5C}"/>
                      </a:ext>
                    </a:extLst>
                  </p:cNvPr>
                  <p:cNvGrpSpPr/>
                  <p:nvPr/>
                </p:nvGrpSpPr>
                <p:grpSpPr>
                  <a:xfrm>
                    <a:off x="3390226" y="902644"/>
                    <a:ext cx="294782" cy="292335"/>
                    <a:chOff x="3390226" y="902644"/>
                    <a:chExt cx="294782" cy="292335"/>
                  </a:xfrm>
                </p:grpSpPr>
                <p:sp>
                  <p:nvSpPr>
                    <p:cNvPr id="30" name="Oval 29">
                      <a:extLst>
                        <a:ext uri="{FF2B5EF4-FFF2-40B4-BE49-F238E27FC236}">
                          <a16:creationId xmlns:a16="http://schemas.microsoft.com/office/drawing/2014/main" id="{8225CDAE-62D9-4090-94A0-4AFBA06C35D0}"/>
                        </a:ext>
                      </a:extLst>
                    </p:cNvPr>
                    <p:cNvSpPr/>
                    <p:nvPr/>
                  </p:nvSpPr>
                  <p:spPr>
                    <a:xfrm rot="4711444">
                      <a:off x="3391449" y="901421"/>
                      <a:ext cx="292335" cy="294782"/>
                    </a:xfrm>
                    <a:prstGeom prst="ellipse">
                      <a:avLst/>
                    </a:prstGeom>
                    <a:solidFill>
                      <a:srgbClr val="FF2B28">
                        <a:lumMod val="20000"/>
                        <a:lumOff val="80000"/>
                      </a:srgbClr>
                    </a:solidFill>
                    <a:ln w="15875" cap="flat" cmpd="sng" algn="ctr">
                      <a:solidFill>
                        <a:srgbClr val="CC95BC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1" name="Group 30">
                      <a:extLst>
                        <a:ext uri="{FF2B5EF4-FFF2-40B4-BE49-F238E27FC236}">
                          <a16:creationId xmlns:a16="http://schemas.microsoft.com/office/drawing/2014/main" id="{8CB87A1C-5E80-49A3-8E65-392D6264DCE2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413236" y="963178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82" name="Freeform: Shape 474">
                        <a:extLst>
                          <a:ext uri="{FF2B5EF4-FFF2-40B4-BE49-F238E27FC236}">
                            <a16:creationId xmlns:a16="http://schemas.microsoft.com/office/drawing/2014/main" id="{A33F2DB2-2914-4C50-92E8-22A8933ECAAB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3" name="Freeform: Shape 475">
                        <a:extLst>
                          <a:ext uri="{FF2B5EF4-FFF2-40B4-BE49-F238E27FC236}">
                            <a16:creationId xmlns:a16="http://schemas.microsoft.com/office/drawing/2014/main" id="{3F86CE55-23B7-4A82-B413-64C2E5C12B1D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4" name="Freeform: Shape 476">
                        <a:extLst>
                          <a:ext uri="{FF2B5EF4-FFF2-40B4-BE49-F238E27FC236}">
                            <a16:creationId xmlns:a16="http://schemas.microsoft.com/office/drawing/2014/main" id="{ECDD9B97-1011-4F27-BAE2-9E86E0C1C5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5" name="Freeform: Shape 477">
                        <a:extLst>
                          <a:ext uri="{FF2B5EF4-FFF2-40B4-BE49-F238E27FC236}">
                            <a16:creationId xmlns:a16="http://schemas.microsoft.com/office/drawing/2014/main" id="{6A223C08-583A-4890-A120-C52BC992109C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6" name="Freeform: Shape 478">
                        <a:extLst>
                          <a:ext uri="{FF2B5EF4-FFF2-40B4-BE49-F238E27FC236}">
                            <a16:creationId xmlns:a16="http://schemas.microsoft.com/office/drawing/2014/main" id="{CF9BC4A7-1694-4D6C-897C-94C1C4F276B1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7" name="Freeform: Shape 479">
                        <a:extLst>
                          <a:ext uri="{FF2B5EF4-FFF2-40B4-BE49-F238E27FC236}">
                            <a16:creationId xmlns:a16="http://schemas.microsoft.com/office/drawing/2014/main" id="{AC513DB4-F179-411A-8D54-AFC0E34D201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8" name="Freeform: Shape 480">
                        <a:extLst>
                          <a:ext uri="{FF2B5EF4-FFF2-40B4-BE49-F238E27FC236}">
                            <a16:creationId xmlns:a16="http://schemas.microsoft.com/office/drawing/2014/main" id="{CB16846C-B716-41F2-8B58-0FE25A2524EC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9" name="Freeform: Shape 481">
                        <a:extLst>
                          <a:ext uri="{FF2B5EF4-FFF2-40B4-BE49-F238E27FC236}">
                            <a16:creationId xmlns:a16="http://schemas.microsoft.com/office/drawing/2014/main" id="{D769363D-8920-4067-BF1F-BB8AC07C1682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90" name="Freeform: Shape 482">
                        <a:extLst>
                          <a:ext uri="{FF2B5EF4-FFF2-40B4-BE49-F238E27FC236}">
                            <a16:creationId xmlns:a16="http://schemas.microsoft.com/office/drawing/2014/main" id="{D75D2A1C-87A6-42F1-9989-B6CC97764EC1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91" name="Freeform: Shape 483">
                        <a:extLst>
                          <a:ext uri="{FF2B5EF4-FFF2-40B4-BE49-F238E27FC236}">
                            <a16:creationId xmlns:a16="http://schemas.microsoft.com/office/drawing/2014/main" id="{9CD822DB-2958-47CE-A6DA-1C77076D70DE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92" name="Freeform: Shape 484">
                        <a:extLst>
                          <a:ext uri="{FF2B5EF4-FFF2-40B4-BE49-F238E27FC236}">
                            <a16:creationId xmlns:a16="http://schemas.microsoft.com/office/drawing/2014/main" id="{AD33F994-12B2-4DC2-BD70-085337963992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93" name="Freeform: Shape 485">
                        <a:extLst>
                          <a:ext uri="{FF2B5EF4-FFF2-40B4-BE49-F238E27FC236}">
                            <a16:creationId xmlns:a16="http://schemas.microsoft.com/office/drawing/2014/main" id="{8FF5DCCF-412C-4793-97B6-BD02787455C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94" name="Rectangle: Rounded Corners 486">
                        <a:extLst>
                          <a:ext uri="{FF2B5EF4-FFF2-40B4-BE49-F238E27FC236}">
                            <a16:creationId xmlns:a16="http://schemas.microsoft.com/office/drawing/2014/main" id="{9C93E3B8-9C00-4460-B5EF-ED5BEC1FDB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95" name="Rectangle: Rounded Corners 487">
                        <a:extLst>
                          <a:ext uri="{FF2B5EF4-FFF2-40B4-BE49-F238E27FC236}">
                            <a16:creationId xmlns:a16="http://schemas.microsoft.com/office/drawing/2014/main" id="{F059374D-F120-4D29-8AEA-9EE95162517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96" name="Rectangle: Rounded Corners 488">
                        <a:extLst>
                          <a:ext uri="{FF2B5EF4-FFF2-40B4-BE49-F238E27FC236}">
                            <a16:creationId xmlns:a16="http://schemas.microsoft.com/office/drawing/2014/main" id="{482CEED8-2FB7-410E-B58A-1BC35EF229A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97" name="Rectangle: Rounded Corners 489">
                        <a:extLst>
                          <a:ext uri="{FF2B5EF4-FFF2-40B4-BE49-F238E27FC236}">
                            <a16:creationId xmlns:a16="http://schemas.microsoft.com/office/drawing/2014/main" id="{6CD860EF-4DEC-4AED-A6CD-DD8469CC9A7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98" name="Rectangle: Rounded Corners 490">
                        <a:extLst>
                          <a:ext uri="{FF2B5EF4-FFF2-40B4-BE49-F238E27FC236}">
                            <a16:creationId xmlns:a16="http://schemas.microsoft.com/office/drawing/2014/main" id="{E2D53EAC-70B5-4E46-AFC1-8E3473D69A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99" name="Rectangle: Rounded Corners 491">
                        <a:extLst>
                          <a:ext uri="{FF2B5EF4-FFF2-40B4-BE49-F238E27FC236}">
                            <a16:creationId xmlns:a16="http://schemas.microsoft.com/office/drawing/2014/main" id="{940A80B2-CF89-4C4B-A812-6A453559A7E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2" name="Group 31">
                      <a:extLst>
                        <a:ext uri="{FF2B5EF4-FFF2-40B4-BE49-F238E27FC236}">
                          <a16:creationId xmlns:a16="http://schemas.microsoft.com/office/drawing/2014/main" id="{4FBABC60-F8E2-4ACB-8D93-EB6DC61C57EF}"/>
                        </a:ext>
                      </a:extLst>
                    </p:cNvPr>
                    <p:cNvGrpSpPr/>
                    <p:nvPr/>
                  </p:nvGrpSpPr>
                  <p:grpSpPr>
                    <a:xfrm rot="13031820">
                      <a:off x="3472376" y="927786"/>
                      <a:ext cx="164793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66" name="Freeform: Shape 458">
                        <a:extLst>
                          <a:ext uri="{FF2B5EF4-FFF2-40B4-BE49-F238E27FC236}">
                            <a16:creationId xmlns:a16="http://schemas.microsoft.com/office/drawing/2014/main" id="{37203633-EC7C-4F34-9AB7-CE58FC8D2F3E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7" name="Freeform: Shape 459">
                        <a:extLst>
                          <a:ext uri="{FF2B5EF4-FFF2-40B4-BE49-F238E27FC236}">
                            <a16:creationId xmlns:a16="http://schemas.microsoft.com/office/drawing/2014/main" id="{458041FF-B137-4D03-A634-2AE8621809D9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8" name="Freeform: Shape 460">
                        <a:extLst>
                          <a:ext uri="{FF2B5EF4-FFF2-40B4-BE49-F238E27FC236}">
                            <a16:creationId xmlns:a16="http://schemas.microsoft.com/office/drawing/2014/main" id="{1EAF5410-2880-4954-9565-4B0243A47390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9" name="Freeform: Shape 461">
                        <a:extLst>
                          <a:ext uri="{FF2B5EF4-FFF2-40B4-BE49-F238E27FC236}">
                            <a16:creationId xmlns:a16="http://schemas.microsoft.com/office/drawing/2014/main" id="{C724C07B-F05D-4CFF-8DD9-C429F8BED0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9986" y="428752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0" name="Freeform: Shape 462">
                        <a:extLst>
                          <a:ext uri="{FF2B5EF4-FFF2-40B4-BE49-F238E27FC236}">
                            <a16:creationId xmlns:a16="http://schemas.microsoft.com/office/drawing/2014/main" id="{7CA044BD-8791-4E5E-8DDA-31032825B9D0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1" name="Freeform: Shape 463">
                        <a:extLst>
                          <a:ext uri="{FF2B5EF4-FFF2-40B4-BE49-F238E27FC236}">
                            <a16:creationId xmlns:a16="http://schemas.microsoft.com/office/drawing/2014/main" id="{675FB618-3E30-4B4A-A44E-4C7251FD7BCA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2" name="Freeform: Shape 464">
                        <a:extLst>
                          <a:ext uri="{FF2B5EF4-FFF2-40B4-BE49-F238E27FC236}">
                            <a16:creationId xmlns:a16="http://schemas.microsoft.com/office/drawing/2014/main" id="{09DE2407-8BAC-48D8-811A-64408E62D265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3" name="Freeform: Shape 465">
                        <a:extLst>
                          <a:ext uri="{FF2B5EF4-FFF2-40B4-BE49-F238E27FC236}">
                            <a16:creationId xmlns:a16="http://schemas.microsoft.com/office/drawing/2014/main" id="{614CDBE8-6D6F-4E25-B237-33051915EFB6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4" name="Freeform: Shape 466">
                        <a:extLst>
                          <a:ext uri="{FF2B5EF4-FFF2-40B4-BE49-F238E27FC236}">
                            <a16:creationId xmlns:a16="http://schemas.microsoft.com/office/drawing/2014/main" id="{CE1B4DE2-1918-429C-A2F4-47585E52000E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5" name="Freeform: Shape 467">
                        <a:extLst>
                          <a:ext uri="{FF2B5EF4-FFF2-40B4-BE49-F238E27FC236}">
                            <a16:creationId xmlns:a16="http://schemas.microsoft.com/office/drawing/2014/main" id="{C1E1E8A6-B1F7-485D-BED0-9736AE300F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6" name="Freeform: Shape 468">
                        <a:extLst>
                          <a:ext uri="{FF2B5EF4-FFF2-40B4-BE49-F238E27FC236}">
                            <a16:creationId xmlns:a16="http://schemas.microsoft.com/office/drawing/2014/main" id="{D6B25089-D158-449F-8703-67FEB7E1AAFC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7" name="Rectangle: Rounded Corners 469">
                        <a:extLst>
                          <a:ext uri="{FF2B5EF4-FFF2-40B4-BE49-F238E27FC236}">
                            <a16:creationId xmlns:a16="http://schemas.microsoft.com/office/drawing/2014/main" id="{364BE92A-98D7-4071-A03A-579C3CD233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8" name="Rectangle: Rounded Corners 470">
                        <a:extLst>
                          <a:ext uri="{FF2B5EF4-FFF2-40B4-BE49-F238E27FC236}">
                            <a16:creationId xmlns:a16="http://schemas.microsoft.com/office/drawing/2014/main" id="{714BC619-4744-486F-BB54-FF360B734D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79" name="Rectangle: Rounded Corners 471">
                        <a:extLst>
                          <a:ext uri="{FF2B5EF4-FFF2-40B4-BE49-F238E27FC236}">
                            <a16:creationId xmlns:a16="http://schemas.microsoft.com/office/drawing/2014/main" id="{35B4257C-0CD2-4B9C-B0AE-C0C5FC3E0A6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0" name="Rectangle: Rounded Corners 472">
                        <a:extLst>
                          <a:ext uri="{FF2B5EF4-FFF2-40B4-BE49-F238E27FC236}">
                            <a16:creationId xmlns:a16="http://schemas.microsoft.com/office/drawing/2014/main" id="{05CE3C8B-0CF5-4965-A5D4-CA60CE77212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81" name="Rectangle: Rounded Corners 473">
                        <a:extLst>
                          <a:ext uri="{FF2B5EF4-FFF2-40B4-BE49-F238E27FC236}">
                            <a16:creationId xmlns:a16="http://schemas.microsoft.com/office/drawing/2014/main" id="{C74A61E0-B0A3-4D6E-8F78-9F5468AA8B7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3" name="Group 32">
                      <a:extLst>
                        <a:ext uri="{FF2B5EF4-FFF2-40B4-BE49-F238E27FC236}">
                          <a16:creationId xmlns:a16="http://schemas.microsoft.com/office/drawing/2014/main" id="{0E73DEE1-7252-4FAE-BDC8-9A1DDADDD7AB}"/>
                        </a:ext>
                      </a:extLst>
                    </p:cNvPr>
                    <p:cNvGrpSpPr/>
                    <p:nvPr/>
                  </p:nvGrpSpPr>
                  <p:grpSpPr>
                    <a:xfrm rot="20035314">
                      <a:off x="3440042" y="1013385"/>
                      <a:ext cx="166172" cy="147875"/>
                      <a:chOff x="8770428" y="4145965"/>
                      <a:chExt cx="307647" cy="276064"/>
                    </a:xfrm>
                  </p:grpSpPr>
                  <p:sp>
                    <p:nvSpPr>
                      <p:cNvPr id="51" name="Freeform: Shape 443">
                        <a:extLst>
                          <a:ext uri="{FF2B5EF4-FFF2-40B4-BE49-F238E27FC236}">
                            <a16:creationId xmlns:a16="http://schemas.microsoft.com/office/drawing/2014/main" id="{BA07BF78-B547-4AD1-A3DD-FFBCD97845B8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2" name="Freeform: Shape 444">
                        <a:extLst>
                          <a:ext uri="{FF2B5EF4-FFF2-40B4-BE49-F238E27FC236}">
                            <a16:creationId xmlns:a16="http://schemas.microsoft.com/office/drawing/2014/main" id="{C014B271-064E-4768-B3C3-D6818795E2BA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3" name="Freeform: Shape 445">
                        <a:extLst>
                          <a:ext uri="{FF2B5EF4-FFF2-40B4-BE49-F238E27FC236}">
                            <a16:creationId xmlns:a16="http://schemas.microsoft.com/office/drawing/2014/main" id="{79F87F82-B47F-40E4-8246-03DB2E2A1C7F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4" name="Freeform: Shape 446">
                        <a:extLst>
                          <a:ext uri="{FF2B5EF4-FFF2-40B4-BE49-F238E27FC236}">
                            <a16:creationId xmlns:a16="http://schemas.microsoft.com/office/drawing/2014/main" id="{D080CF5F-54FA-44E2-8069-5259F89CF5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5" name="Freeform: Shape 447">
                        <a:extLst>
                          <a:ext uri="{FF2B5EF4-FFF2-40B4-BE49-F238E27FC236}">
                            <a16:creationId xmlns:a16="http://schemas.microsoft.com/office/drawing/2014/main" id="{75AE9FC1-1C15-4190-B8D2-286D49B87585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6" name="Freeform: Shape 448">
                        <a:extLst>
                          <a:ext uri="{FF2B5EF4-FFF2-40B4-BE49-F238E27FC236}">
                            <a16:creationId xmlns:a16="http://schemas.microsoft.com/office/drawing/2014/main" id="{864D8D60-BFE5-4845-9DF9-7519D15E9245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7" name="Freeform: Shape 449">
                        <a:extLst>
                          <a:ext uri="{FF2B5EF4-FFF2-40B4-BE49-F238E27FC236}">
                            <a16:creationId xmlns:a16="http://schemas.microsoft.com/office/drawing/2014/main" id="{62C64F04-E47E-44DB-AAB6-7CE2454C3EAB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8" name="Freeform: Shape 450">
                        <a:extLst>
                          <a:ext uri="{FF2B5EF4-FFF2-40B4-BE49-F238E27FC236}">
                            <a16:creationId xmlns:a16="http://schemas.microsoft.com/office/drawing/2014/main" id="{BE4E5D03-D745-4B93-AAC6-619F763872AE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9" name="Freeform: Shape 451">
                        <a:extLst>
                          <a:ext uri="{FF2B5EF4-FFF2-40B4-BE49-F238E27FC236}">
                            <a16:creationId xmlns:a16="http://schemas.microsoft.com/office/drawing/2014/main" id="{C5E7513E-3253-4043-A65B-0F0D3F9EF8C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0" name="Rectangle: Rounded Corners 452">
                        <a:extLst>
                          <a:ext uri="{FF2B5EF4-FFF2-40B4-BE49-F238E27FC236}">
                            <a16:creationId xmlns:a16="http://schemas.microsoft.com/office/drawing/2014/main" id="{70FAB89E-CD78-4CA3-9978-712D44308F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1" name="Rectangle: Rounded Corners 453">
                        <a:extLst>
                          <a:ext uri="{FF2B5EF4-FFF2-40B4-BE49-F238E27FC236}">
                            <a16:creationId xmlns:a16="http://schemas.microsoft.com/office/drawing/2014/main" id="{913BBF97-5C4A-4BAE-B9AB-9FDF2629C7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2" name="Rectangle: Rounded Corners 454">
                        <a:extLst>
                          <a:ext uri="{FF2B5EF4-FFF2-40B4-BE49-F238E27FC236}">
                            <a16:creationId xmlns:a16="http://schemas.microsoft.com/office/drawing/2014/main" id="{EBFB4485-4AEF-43AB-B8A1-CBF48F1D1A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3" name="Rectangle: Rounded Corners 455">
                        <a:extLst>
                          <a:ext uri="{FF2B5EF4-FFF2-40B4-BE49-F238E27FC236}">
                            <a16:creationId xmlns:a16="http://schemas.microsoft.com/office/drawing/2014/main" id="{2A576F04-1949-4417-A1CF-6D7F00888A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4" name="Rectangle: Rounded Corners 456">
                        <a:extLst>
                          <a:ext uri="{FF2B5EF4-FFF2-40B4-BE49-F238E27FC236}">
                            <a16:creationId xmlns:a16="http://schemas.microsoft.com/office/drawing/2014/main" id="{02940166-795A-47E5-9908-BE3105426C2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65" name="Rectangle: Rounded Corners 457">
                        <a:extLst>
                          <a:ext uri="{FF2B5EF4-FFF2-40B4-BE49-F238E27FC236}">
                            <a16:creationId xmlns:a16="http://schemas.microsoft.com/office/drawing/2014/main" id="{DF2FD046-EF37-4859-B747-CC195A86B3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94095" y="4145965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4" name="Group 33">
                      <a:extLst>
                        <a:ext uri="{FF2B5EF4-FFF2-40B4-BE49-F238E27FC236}">
                          <a16:creationId xmlns:a16="http://schemas.microsoft.com/office/drawing/2014/main" id="{D807A823-93D8-4524-9250-E0664266B8A5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501504" y="998523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35" name="Freeform: Shape 427">
                        <a:extLst>
                          <a:ext uri="{FF2B5EF4-FFF2-40B4-BE49-F238E27FC236}">
                            <a16:creationId xmlns:a16="http://schemas.microsoft.com/office/drawing/2014/main" id="{8129D15A-0376-48D8-B0D5-B40088222A0F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" name="Freeform: Shape 428">
                        <a:extLst>
                          <a:ext uri="{FF2B5EF4-FFF2-40B4-BE49-F238E27FC236}">
                            <a16:creationId xmlns:a16="http://schemas.microsoft.com/office/drawing/2014/main" id="{7265A809-5032-41E9-8353-A84E9A75878B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7" name="Freeform: Shape 429">
                        <a:extLst>
                          <a:ext uri="{FF2B5EF4-FFF2-40B4-BE49-F238E27FC236}">
                            <a16:creationId xmlns:a16="http://schemas.microsoft.com/office/drawing/2014/main" id="{7B2B8689-E99E-4D14-A499-F3AB173467B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" name="Freeform: Shape 430">
                        <a:extLst>
                          <a:ext uri="{FF2B5EF4-FFF2-40B4-BE49-F238E27FC236}">
                            <a16:creationId xmlns:a16="http://schemas.microsoft.com/office/drawing/2014/main" id="{241B2F87-42A6-4918-B99F-86D59340BC1F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9" name="Freeform: Shape 431">
                        <a:extLst>
                          <a:ext uri="{FF2B5EF4-FFF2-40B4-BE49-F238E27FC236}">
                            <a16:creationId xmlns:a16="http://schemas.microsoft.com/office/drawing/2014/main" id="{523CDC3F-31AB-45F6-92BE-947B073AEC32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" name="Freeform: Shape 432">
                        <a:extLst>
                          <a:ext uri="{FF2B5EF4-FFF2-40B4-BE49-F238E27FC236}">
                            <a16:creationId xmlns:a16="http://schemas.microsoft.com/office/drawing/2014/main" id="{4D10A490-F815-46B1-A901-7203F207F6D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1" name="Freeform: Shape 433">
                        <a:extLst>
                          <a:ext uri="{FF2B5EF4-FFF2-40B4-BE49-F238E27FC236}">
                            <a16:creationId xmlns:a16="http://schemas.microsoft.com/office/drawing/2014/main" id="{0F53602C-C1EA-4972-BD01-4AAE5ACA6BD5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2" name="Freeform: Shape 434">
                        <a:extLst>
                          <a:ext uri="{FF2B5EF4-FFF2-40B4-BE49-F238E27FC236}">
                            <a16:creationId xmlns:a16="http://schemas.microsoft.com/office/drawing/2014/main" id="{E0A6AC2A-EE57-4C0D-88C2-5B7EF1D288C4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3" name="Freeform: Shape 435">
                        <a:extLst>
                          <a:ext uri="{FF2B5EF4-FFF2-40B4-BE49-F238E27FC236}">
                            <a16:creationId xmlns:a16="http://schemas.microsoft.com/office/drawing/2014/main" id="{964E0C8F-A743-455A-A3E2-4AC2D6850EBC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" name="Freeform: Shape 436">
                        <a:extLst>
                          <a:ext uri="{FF2B5EF4-FFF2-40B4-BE49-F238E27FC236}">
                            <a16:creationId xmlns:a16="http://schemas.microsoft.com/office/drawing/2014/main" id="{5127CA25-59D3-4172-9654-5C4E25171B0E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" name="Freeform: Shape 437">
                        <a:extLst>
                          <a:ext uri="{FF2B5EF4-FFF2-40B4-BE49-F238E27FC236}">
                            <a16:creationId xmlns:a16="http://schemas.microsoft.com/office/drawing/2014/main" id="{3ECB9FCA-D4FE-479D-A2CE-EB33D8CBAC7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" name="Freeform: Shape 438">
                        <a:extLst>
                          <a:ext uri="{FF2B5EF4-FFF2-40B4-BE49-F238E27FC236}">
                            <a16:creationId xmlns:a16="http://schemas.microsoft.com/office/drawing/2014/main" id="{C281C3F7-8FB6-4D67-8DB8-D3F215D7EE9A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7" name="Rectangle: Rounded Corners 439">
                        <a:extLst>
                          <a:ext uri="{FF2B5EF4-FFF2-40B4-BE49-F238E27FC236}">
                            <a16:creationId xmlns:a16="http://schemas.microsoft.com/office/drawing/2014/main" id="{FB836AEA-7117-4914-A8BD-3317D914284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8" name="Rectangle: Rounded Corners 440">
                        <a:extLst>
                          <a:ext uri="{FF2B5EF4-FFF2-40B4-BE49-F238E27FC236}">
                            <a16:creationId xmlns:a16="http://schemas.microsoft.com/office/drawing/2014/main" id="{873AA588-8AF9-475C-BB0E-AA7B6D7F66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9" name="Rectangle: Rounded Corners 441">
                        <a:extLst>
                          <a:ext uri="{FF2B5EF4-FFF2-40B4-BE49-F238E27FC236}">
                            <a16:creationId xmlns:a16="http://schemas.microsoft.com/office/drawing/2014/main" id="{C4AD4B68-C91F-46FE-B898-1A7F336020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50" name="Rectangle: Rounded Corners 442">
                        <a:extLst>
                          <a:ext uri="{FF2B5EF4-FFF2-40B4-BE49-F238E27FC236}">
                            <a16:creationId xmlns:a16="http://schemas.microsoft.com/office/drawing/2014/main" id="{D3CD0846-971E-457E-9C7F-275DD4C837B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29" name="Freeform: Shape 426">
                    <a:extLst>
                      <a:ext uri="{FF2B5EF4-FFF2-40B4-BE49-F238E27FC236}">
                        <a16:creationId xmlns:a16="http://schemas.microsoft.com/office/drawing/2014/main" id="{4A26FB1A-5476-4858-89E3-3FB7BF37F19A}"/>
                      </a:ext>
                    </a:extLst>
                  </p:cNvPr>
                  <p:cNvSpPr/>
                  <p:nvPr/>
                </p:nvSpPr>
                <p:spPr>
                  <a:xfrm rot="18595250">
                    <a:off x="3464962" y="993886"/>
                    <a:ext cx="195428" cy="172893"/>
                  </a:xfrm>
                  <a:custGeom>
                    <a:avLst/>
                    <a:gdLst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5715 w 254551"/>
                      <a:gd name="connsiteY4" fmla="*/ 15240 h 227192"/>
                      <a:gd name="connsiteX5" fmla="*/ 1905 w 254551"/>
                      <a:gd name="connsiteY5" fmla="*/ 20955 h 227192"/>
                      <a:gd name="connsiteX6" fmla="*/ 0 w 254551"/>
                      <a:gd name="connsiteY6" fmla="*/ 26670 h 227192"/>
                      <a:gd name="connsiteX7" fmla="*/ 1905 w 254551"/>
                      <a:gd name="connsiteY7" fmla="*/ 47625 h 227192"/>
                      <a:gd name="connsiteX8" fmla="*/ 9525 w 254551"/>
                      <a:gd name="connsiteY8" fmla="*/ 59055 h 227192"/>
                      <a:gd name="connsiteX9" fmla="*/ 13335 w 254551"/>
                      <a:gd name="connsiteY9" fmla="*/ 70485 h 227192"/>
                      <a:gd name="connsiteX10" fmla="*/ 15240 w 254551"/>
                      <a:gd name="connsiteY10" fmla="*/ 99060 h 227192"/>
                      <a:gd name="connsiteX11" fmla="*/ 17145 w 254551"/>
                      <a:gd name="connsiteY11" fmla="*/ 104775 h 227192"/>
                      <a:gd name="connsiteX12" fmla="*/ 22860 w 254551"/>
                      <a:gd name="connsiteY12" fmla="*/ 108585 h 227192"/>
                      <a:gd name="connsiteX13" fmla="*/ 26670 w 254551"/>
                      <a:gd name="connsiteY13" fmla="*/ 114300 h 227192"/>
                      <a:gd name="connsiteX14" fmla="*/ 32385 w 254551"/>
                      <a:gd name="connsiteY14" fmla="*/ 118110 h 227192"/>
                      <a:gd name="connsiteX15" fmla="*/ 41910 w 254551"/>
                      <a:gd name="connsiteY15" fmla="*/ 131445 h 227192"/>
                      <a:gd name="connsiteX16" fmla="*/ 59055 w 254551"/>
                      <a:gd name="connsiteY16" fmla="*/ 133350 h 227192"/>
                      <a:gd name="connsiteX17" fmla="*/ 64770 w 254551"/>
                      <a:gd name="connsiteY17" fmla="*/ 180975 h 227192"/>
                      <a:gd name="connsiteX18" fmla="*/ 74295 w 254551"/>
                      <a:gd name="connsiteY18" fmla="*/ 188595 h 227192"/>
                      <a:gd name="connsiteX19" fmla="*/ 80010 w 254551"/>
                      <a:gd name="connsiteY19" fmla="*/ 192405 h 227192"/>
                      <a:gd name="connsiteX20" fmla="*/ 87630 w 254551"/>
                      <a:gd name="connsiteY20" fmla="*/ 201930 h 227192"/>
                      <a:gd name="connsiteX21" fmla="*/ 95250 w 254551"/>
                      <a:gd name="connsiteY21" fmla="*/ 213360 h 227192"/>
                      <a:gd name="connsiteX22" fmla="*/ 99060 w 254551"/>
                      <a:gd name="connsiteY22" fmla="*/ 219075 h 227192"/>
                      <a:gd name="connsiteX23" fmla="*/ 104775 w 254551"/>
                      <a:gd name="connsiteY23" fmla="*/ 220980 h 227192"/>
                      <a:gd name="connsiteX24" fmla="*/ 108585 w 254551"/>
                      <a:gd name="connsiteY24" fmla="*/ 226695 h 227192"/>
                      <a:gd name="connsiteX25" fmla="*/ 133350 w 254551"/>
                      <a:gd name="connsiteY25" fmla="*/ 222885 h 227192"/>
                      <a:gd name="connsiteX26" fmla="*/ 144780 w 254551"/>
                      <a:gd name="connsiteY26" fmla="*/ 211455 h 227192"/>
                      <a:gd name="connsiteX27" fmla="*/ 148590 w 254551"/>
                      <a:gd name="connsiteY27" fmla="*/ 205740 h 227192"/>
                      <a:gd name="connsiteX28" fmla="*/ 160020 w 254551"/>
                      <a:gd name="connsiteY28" fmla="*/ 201930 h 227192"/>
                      <a:gd name="connsiteX29" fmla="*/ 161925 w 254551"/>
                      <a:gd name="connsiteY29" fmla="*/ 196215 h 227192"/>
                      <a:gd name="connsiteX30" fmla="*/ 163830 w 254551"/>
                      <a:gd name="connsiteY30" fmla="*/ 184785 h 227192"/>
                      <a:gd name="connsiteX31" fmla="*/ 175260 w 254551"/>
                      <a:gd name="connsiteY31" fmla="*/ 180975 h 227192"/>
                      <a:gd name="connsiteX32" fmla="*/ 198120 w 254551"/>
                      <a:gd name="connsiteY32" fmla="*/ 182880 h 227192"/>
                      <a:gd name="connsiteX33" fmla="*/ 203835 w 254551"/>
                      <a:gd name="connsiteY33" fmla="*/ 186690 h 227192"/>
                      <a:gd name="connsiteX34" fmla="*/ 209550 w 254551"/>
                      <a:gd name="connsiteY34" fmla="*/ 188595 h 227192"/>
                      <a:gd name="connsiteX35" fmla="*/ 220980 w 254551"/>
                      <a:gd name="connsiteY35" fmla="*/ 186690 h 227192"/>
                      <a:gd name="connsiteX36" fmla="*/ 226695 w 254551"/>
                      <a:gd name="connsiteY36" fmla="*/ 182880 h 227192"/>
                      <a:gd name="connsiteX37" fmla="*/ 234315 w 254551"/>
                      <a:gd name="connsiteY37" fmla="*/ 165735 h 227192"/>
                      <a:gd name="connsiteX38" fmla="*/ 238125 w 254551"/>
                      <a:gd name="connsiteY38" fmla="*/ 154305 h 227192"/>
                      <a:gd name="connsiteX39" fmla="*/ 240030 w 254551"/>
                      <a:gd name="connsiteY39" fmla="*/ 148590 h 227192"/>
                      <a:gd name="connsiteX40" fmla="*/ 245745 w 254551"/>
                      <a:gd name="connsiteY40" fmla="*/ 120015 h 227192"/>
                      <a:gd name="connsiteX41" fmla="*/ 247650 w 254551"/>
                      <a:gd name="connsiteY41" fmla="*/ 114300 h 227192"/>
                      <a:gd name="connsiteX42" fmla="*/ 249555 w 254551"/>
                      <a:gd name="connsiteY42" fmla="*/ 108585 h 227192"/>
                      <a:gd name="connsiteX43" fmla="*/ 241935 w 254551"/>
                      <a:gd name="connsiteY43" fmla="*/ 89535 h 227192"/>
                      <a:gd name="connsiteX44" fmla="*/ 236220 w 254551"/>
                      <a:gd name="connsiteY44" fmla="*/ 85725 h 227192"/>
                      <a:gd name="connsiteX45" fmla="*/ 238125 w 254551"/>
                      <a:gd name="connsiteY45" fmla="*/ 80010 h 227192"/>
                      <a:gd name="connsiteX46" fmla="*/ 243840 w 254551"/>
                      <a:gd name="connsiteY46" fmla="*/ 78105 h 227192"/>
                      <a:gd name="connsiteX47" fmla="*/ 249555 w 254551"/>
                      <a:gd name="connsiteY47" fmla="*/ 74295 h 227192"/>
                      <a:gd name="connsiteX48" fmla="*/ 251460 w 254551"/>
                      <a:gd name="connsiteY48" fmla="*/ 24765 h 227192"/>
                      <a:gd name="connsiteX49" fmla="*/ 249555 w 254551"/>
                      <a:gd name="connsiteY49" fmla="*/ 19050 h 227192"/>
                      <a:gd name="connsiteX50" fmla="*/ 243840 w 254551"/>
                      <a:gd name="connsiteY50" fmla="*/ 15240 h 227192"/>
                      <a:gd name="connsiteX51" fmla="*/ 234315 w 254551"/>
                      <a:gd name="connsiteY51" fmla="*/ 3810 h 227192"/>
                      <a:gd name="connsiteX52" fmla="*/ 228600 w 254551"/>
                      <a:gd name="connsiteY52" fmla="*/ 0 h 227192"/>
                      <a:gd name="connsiteX53" fmla="*/ 217170 w 254551"/>
                      <a:gd name="connsiteY53" fmla="*/ 1905 h 227192"/>
                      <a:gd name="connsiteX54" fmla="*/ 213360 w 254551"/>
                      <a:gd name="connsiteY54" fmla="*/ 7620 h 227192"/>
                      <a:gd name="connsiteX55" fmla="*/ 207645 w 254551"/>
                      <a:gd name="connsiteY55" fmla="*/ 9525 h 227192"/>
                      <a:gd name="connsiteX56" fmla="*/ 203835 w 254551"/>
                      <a:gd name="connsiteY56" fmla="*/ 20955 h 227192"/>
                      <a:gd name="connsiteX57" fmla="*/ 201930 w 254551"/>
                      <a:gd name="connsiteY57" fmla="*/ 26670 h 227192"/>
                      <a:gd name="connsiteX58" fmla="*/ 200025 w 254551"/>
                      <a:gd name="connsiteY58" fmla="*/ 38100 h 227192"/>
                      <a:gd name="connsiteX59" fmla="*/ 205740 w 254551"/>
                      <a:gd name="connsiteY59" fmla="*/ 72390 h 227192"/>
                      <a:gd name="connsiteX60" fmla="*/ 213360 w 254551"/>
                      <a:gd name="connsiteY60" fmla="*/ 83820 h 227192"/>
                      <a:gd name="connsiteX61" fmla="*/ 217170 w 254551"/>
                      <a:gd name="connsiteY61" fmla="*/ 89535 h 227192"/>
                      <a:gd name="connsiteX62" fmla="*/ 215265 w 254551"/>
                      <a:gd name="connsiteY62" fmla="*/ 97155 h 227192"/>
                      <a:gd name="connsiteX63" fmla="*/ 203835 w 254551"/>
                      <a:gd name="connsiteY63" fmla="*/ 104775 h 227192"/>
                      <a:gd name="connsiteX64" fmla="*/ 198120 w 254551"/>
                      <a:gd name="connsiteY64" fmla="*/ 116205 h 227192"/>
                      <a:gd name="connsiteX65" fmla="*/ 196215 w 254551"/>
                      <a:gd name="connsiteY65" fmla="*/ 121920 h 227192"/>
                      <a:gd name="connsiteX66" fmla="*/ 190500 w 254551"/>
                      <a:gd name="connsiteY66" fmla="*/ 133350 h 227192"/>
                      <a:gd name="connsiteX67" fmla="*/ 182880 w 254551"/>
                      <a:gd name="connsiteY67" fmla="*/ 154305 h 227192"/>
                      <a:gd name="connsiteX68" fmla="*/ 175260 w 254551"/>
                      <a:gd name="connsiteY68" fmla="*/ 156210 h 227192"/>
                      <a:gd name="connsiteX69" fmla="*/ 169545 w 254551"/>
                      <a:gd name="connsiteY69" fmla="*/ 150495 h 227192"/>
                      <a:gd name="connsiteX70" fmla="*/ 167640 w 254551"/>
                      <a:gd name="connsiteY70" fmla="*/ 144780 h 227192"/>
                      <a:gd name="connsiteX71" fmla="*/ 156210 w 254551"/>
                      <a:gd name="connsiteY71" fmla="*/ 140970 h 227192"/>
                      <a:gd name="connsiteX72" fmla="*/ 150495 w 254551"/>
                      <a:gd name="connsiteY72" fmla="*/ 139065 h 227192"/>
                      <a:gd name="connsiteX73" fmla="*/ 139065 w 254551"/>
                      <a:gd name="connsiteY73" fmla="*/ 135255 h 227192"/>
                      <a:gd name="connsiteX74" fmla="*/ 133350 w 254551"/>
                      <a:gd name="connsiteY74" fmla="*/ 133350 h 227192"/>
                      <a:gd name="connsiteX75" fmla="*/ 121920 w 254551"/>
                      <a:gd name="connsiteY75" fmla="*/ 127635 h 227192"/>
                      <a:gd name="connsiteX76" fmla="*/ 89535 w 254551"/>
                      <a:gd name="connsiteY76" fmla="*/ 125730 h 227192"/>
                      <a:gd name="connsiteX77" fmla="*/ 78105 w 254551"/>
                      <a:gd name="connsiteY77" fmla="*/ 116205 h 227192"/>
                      <a:gd name="connsiteX78" fmla="*/ 76200 w 254551"/>
                      <a:gd name="connsiteY78" fmla="*/ 110490 h 227192"/>
                      <a:gd name="connsiteX79" fmla="*/ 72390 w 254551"/>
                      <a:gd name="connsiteY79" fmla="*/ 104775 h 227192"/>
                      <a:gd name="connsiteX80" fmla="*/ 68580 w 254551"/>
                      <a:gd name="connsiteY80" fmla="*/ 89535 h 227192"/>
                      <a:gd name="connsiteX81" fmla="*/ 62865 w 254551"/>
                      <a:gd name="connsiteY81" fmla="*/ 85725 h 227192"/>
                      <a:gd name="connsiteX82" fmla="*/ 53340 w 254551"/>
                      <a:gd name="connsiteY82" fmla="*/ 83820 h 227192"/>
                      <a:gd name="connsiteX83" fmla="*/ 47625 w 254551"/>
                      <a:gd name="connsiteY83" fmla="*/ 80010 h 227192"/>
                      <a:gd name="connsiteX84" fmla="*/ 41910 w 254551"/>
                      <a:gd name="connsiteY84" fmla="*/ 78105 h 227192"/>
                      <a:gd name="connsiteX85" fmla="*/ 34290 w 254551"/>
                      <a:gd name="connsiteY85" fmla="*/ 64770 h 227192"/>
                      <a:gd name="connsiteX86" fmla="*/ 30480 w 254551"/>
                      <a:gd name="connsiteY86" fmla="*/ 53340 h 227192"/>
                      <a:gd name="connsiteX87" fmla="*/ 34290 w 254551"/>
                      <a:gd name="connsiteY87" fmla="*/ 47625 h 227192"/>
                      <a:gd name="connsiteX88" fmla="*/ 32385 w 254551"/>
                      <a:gd name="connsiteY88" fmla="*/ 28575 h 227192"/>
                      <a:gd name="connsiteX89" fmla="*/ 30480 w 254551"/>
                      <a:gd name="connsiteY89" fmla="*/ 22860 h 227192"/>
                      <a:gd name="connsiteX90" fmla="*/ 36195 w 254551"/>
                      <a:gd name="connsiteY90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317 w 254673"/>
                      <a:gd name="connsiteY0" fmla="*/ 3048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88" fmla="*/ 36317 w 254673"/>
                      <a:gd name="connsiteY88" fmla="*/ 30480 h 227192"/>
                      <a:gd name="connsiteX0" fmla="*/ 30602 w 254673"/>
                      <a:gd name="connsiteY0" fmla="*/ 2286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0" fmla="*/ 32507 w 254673"/>
                      <a:gd name="connsiteY0" fmla="*/ 28575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</a:cxnLst>
                    <a:rect l="l" t="t" r="r" b="b"/>
                    <a:pathLst>
                      <a:path w="254673" h="227192">
                        <a:moveTo>
                          <a:pt x="32507" y="28575"/>
                        </a:moveTo>
                        <a:cubicBezTo>
                          <a:pt x="32825" y="25718"/>
                          <a:pt x="38222" y="31750"/>
                          <a:pt x="36317" y="30480"/>
                        </a:cubicBezTo>
                        <a:cubicBezTo>
                          <a:pt x="34412" y="29210"/>
                          <a:pt x="26792" y="22543"/>
                          <a:pt x="21077" y="20955"/>
                        </a:cubicBezTo>
                        <a:cubicBezTo>
                          <a:pt x="15362" y="19368"/>
                          <a:pt x="5519" y="20003"/>
                          <a:pt x="2027" y="20955"/>
                        </a:cubicBezTo>
                        <a:cubicBezTo>
                          <a:pt x="-1465" y="21907"/>
                          <a:pt x="757" y="24765"/>
                          <a:pt x="122" y="26670"/>
                        </a:cubicBezTo>
                        <a:cubicBezTo>
                          <a:pt x="757" y="33655"/>
                          <a:pt x="48" y="40896"/>
                          <a:pt x="2027" y="47625"/>
                        </a:cubicBezTo>
                        <a:cubicBezTo>
                          <a:pt x="3319" y="52018"/>
                          <a:pt x="8199" y="54711"/>
                          <a:pt x="9647" y="59055"/>
                        </a:cubicBezTo>
                        <a:lnTo>
                          <a:pt x="13457" y="70485"/>
                        </a:lnTo>
                        <a:cubicBezTo>
                          <a:pt x="14092" y="80010"/>
                          <a:pt x="14308" y="89572"/>
                          <a:pt x="15362" y="99060"/>
                        </a:cubicBezTo>
                        <a:cubicBezTo>
                          <a:pt x="15584" y="101056"/>
                          <a:pt x="16013" y="103207"/>
                          <a:pt x="17267" y="104775"/>
                        </a:cubicBezTo>
                        <a:cubicBezTo>
                          <a:pt x="18697" y="106563"/>
                          <a:pt x="21077" y="107315"/>
                          <a:pt x="22982" y="108585"/>
                        </a:cubicBezTo>
                        <a:cubicBezTo>
                          <a:pt x="24252" y="110490"/>
                          <a:pt x="25173" y="112681"/>
                          <a:pt x="26792" y="114300"/>
                        </a:cubicBezTo>
                        <a:cubicBezTo>
                          <a:pt x="28411" y="115919"/>
                          <a:pt x="31294" y="116168"/>
                          <a:pt x="32507" y="118110"/>
                        </a:cubicBezTo>
                        <a:cubicBezTo>
                          <a:pt x="39079" y="128624"/>
                          <a:pt x="31444" y="129680"/>
                          <a:pt x="42032" y="131445"/>
                        </a:cubicBezTo>
                        <a:cubicBezTo>
                          <a:pt x="47704" y="132390"/>
                          <a:pt x="53462" y="132715"/>
                          <a:pt x="59177" y="133350"/>
                        </a:cubicBezTo>
                        <a:cubicBezTo>
                          <a:pt x="71402" y="151687"/>
                          <a:pt x="58865" y="130751"/>
                          <a:pt x="64892" y="180975"/>
                        </a:cubicBezTo>
                        <a:cubicBezTo>
                          <a:pt x="65712" y="187808"/>
                          <a:pt x="70129" y="186451"/>
                          <a:pt x="74417" y="188595"/>
                        </a:cubicBezTo>
                        <a:cubicBezTo>
                          <a:pt x="76465" y="189619"/>
                          <a:pt x="78227" y="191135"/>
                          <a:pt x="80132" y="192405"/>
                        </a:cubicBezTo>
                        <a:cubicBezTo>
                          <a:pt x="84422" y="205275"/>
                          <a:pt x="78472" y="191325"/>
                          <a:pt x="87752" y="201930"/>
                        </a:cubicBezTo>
                        <a:cubicBezTo>
                          <a:pt x="90767" y="205376"/>
                          <a:pt x="92832" y="209550"/>
                          <a:pt x="95372" y="213360"/>
                        </a:cubicBezTo>
                        <a:cubicBezTo>
                          <a:pt x="96642" y="215265"/>
                          <a:pt x="97010" y="218351"/>
                          <a:pt x="99182" y="219075"/>
                        </a:cubicBezTo>
                        <a:lnTo>
                          <a:pt x="104897" y="220980"/>
                        </a:lnTo>
                        <a:cubicBezTo>
                          <a:pt x="106167" y="222885"/>
                          <a:pt x="106449" y="226319"/>
                          <a:pt x="108707" y="226695"/>
                        </a:cubicBezTo>
                        <a:cubicBezTo>
                          <a:pt x="118529" y="228332"/>
                          <a:pt x="125235" y="225631"/>
                          <a:pt x="133472" y="222885"/>
                        </a:cubicBezTo>
                        <a:cubicBezTo>
                          <a:pt x="137282" y="219075"/>
                          <a:pt x="141913" y="215938"/>
                          <a:pt x="144902" y="211455"/>
                        </a:cubicBezTo>
                        <a:cubicBezTo>
                          <a:pt x="146172" y="209550"/>
                          <a:pt x="146770" y="206953"/>
                          <a:pt x="148712" y="205740"/>
                        </a:cubicBezTo>
                        <a:cubicBezTo>
                          <a:pt x="152118" y="203611"/>
                          <a:pt x="160142" y="201930"/>
                          <a:pt x="160142" y="201930"/>
                        </a:cubicBezTo>
                        <a:cubicBezTo>
                          <a:pt x="160777" y="200025"/>
                          <a:pt x="161611" y="198175"/>
                          <a:pt x="162047" y="196215"/>
                        </a:cubicBezTo>
                        <a:cubicBezTo>
                          <a:pt x="162885" y="192444"/>
                          <a:pt x="161408" y="187692"/>
                          <a:pt x="163952" y="184785"/>
                        </a:cubicBezTo>
                        <a:cubicBezTo>
                          <a:pt x="166597" y="181763"/>
                          <a:pt x="175382" y="180975"/>
                          <a:pt x="175382" y="180975"/>
                        </a:cubicBezTo>
                        <a:cubicBezTo>
                          <a:pt x="183002" y="181610"/>
                          <a:pt x="190744" y="181380"/>
                          <a:pt x="198242" y="182880"/>
                        </a:cubicBezTo>
                        <a:cubicBezTo>
                          <a:pt x="200487" y="183329"/>
                          <a:pt x="201909" y="185666"/>
                          <a:pt x="203957" y="186690"/>
                        </a:cubicBezTo>
                        <a:cubicBezTo>
                          <a:pt x="205753" y="187588"/>
                          <a:pt x="207767" y="187960"/>
                          <a:pt x="209672" y="188595"/>
                        </a:cubicBezTo>
                        <a:cubicBezTo>
                          <a:pt x="213482" y="187960"/>
                          <a:pt x="217438" y="187911"/>
                          <a:pt x="221102" y="186690"/>
                        </a:cubicBezTo>
                        <a:cubicBezTo>
                          <a:pt x="223274" y="185966"/>
                          <a:pt x="225198" y="184499"/>
                          <a:pt x="226817" y="182880"/>
                        </a:cubicBezTo>
                        <a:cubicBezTo>
                          <a:pt x="231345" y="178352"/>
                          <a:pt x="232551" y="171394"/>
                          <a:pt x="234437" y="165735"/>
                        </a:cubicBezTo>
                        <a:lnTo>
                          <a:pt x="238247" y="154305"/>
                        </a:lnTo>
                        <a:lnTo>
                          <a:pt x="240152" y="148590"/>
                        </a:lnTo>
                        <a:cubicBezTo>
                          <a:pt x="242501" y="127453"/>
                          <a:pt x="240239" y="136900"/>
                          <a:pt x="245867" y="120015"/>
                        </a:cubicBezTo>
                        <a:lnTo>
                          <a:pt x="247772" y="114300"/>
                        </a:lnTo>
                        <a:lnTo>
                          <a:pt x="249677" y="108585"/>
                        </a:lnTo>
                        <a:cubicBezTo>
                          <a:pt x="248493" y="105032"/>
                          <a:pt x="245171" y="93272"/>
                          <a:pt x="242057" y="89535"/>
                        </a:cubicBezTo>
                        <a:cubicBezTo>
                          <a:pt x="240591" y="87776"/>
                          <a:pt x="238247" y="86995"/>
                          <a:pt x="236342" y="85725"/>
                        </a:cubicBezTo>
                        <a:cubicBezTo>
                          <a:pt x="236977" y="83820"/>
                          <a:pt x="236827" y="81430"/>
                          <a:pt x="238247" y="80010"/>
                        </a:cubicBezTo>
                        <a:cubicBezTo>
                          <a:pt x="239667" y="78590"/>
                          <a:pt x="242166" y="79003"/>
                          <a:pt x="243962" y="78105"/>
                        </a:cubicBezTo>
                        <a:cubicBezTo>
                          <a:pt x="246010" y="77081"/>
                          <a:pt x="247772" y="75565"/>
                          <a:pt x="249677" y="74295"/>
                        </a:cubicBezTo>
                        <a:cubicBezTo>
                          <a:pt x="257118" y="51971"/>
                          <a:pt x="254922" y="63173"/>
                          <a:pt x="251582" y="24765"/>
                        </a:cubicBezTo>
                        <a:cubicBezTo>
                          <a:pt x="251408" y="22765"/>
                          <a:pt x="250931" y="20618"/>
                          <a:pt x="249677" y="19050"/>
                        </a:cubicBezTo>
                        <a:cubicBezTo>
                          <a:pt x="248247" y="17262"/>
                          <a:pt x="245867" y="16510"/>
                          <a:pt x="243962" y="15240"/>
                        </a:cubicBezTo>
                        <a:cubicBezTo>
                          <a:pt x="240216" y="9621"/>
                          <a:pt x="239937" y="8394"/>
                          <a:pt x="234437" y="3810"/>
                        </a:cubicBezTo>
                        <a:cubicBezTo>
                          <a:pt x="232678" y="2344"/>
                          <a:pt x="230627" y="1270"/>
                          <a:pt x="228722" y="0"/>
                        </a:cubicBezTo>
                        <a:cubicBezTo>
                          <a:pt x="224912" y="635"/>
                          <a:pt x="220747" y="178"/>
                          <a:pt x="217292" y="1905"/>
                        </a:cubicBezTo>
                        <a:cubicBezTo>
                          <a:pt x="215244" y="2929"/>
                          <a:pt x="215270" y="6190"/>
                          <a:pt x="213482" y="7620"/>
                        </a:cubicBezTo>
                        <a:cubicBezTo>
                          <a:pt x="211914" y="8874"/>
                          <a:pt x="209672" y="8890"/>
                          <a:pt x="207767" y="9525"/>
                        </a:cubicBezTo>
                        <a:lnTo>
                          <a:pt x="203957" y="20955"/>
                        </a:lnTo>
                        <a:cubicBezTo>
                          <a:pt x="203322" y="22860"/>
                          <a:pt x="202382" y="24689"/>
                          <a:pt x="202052" y="26670"/>
                        </a:cubicBezTo>
                        <a:lnTo>
                          <a:pt x="200147" y="38100"/>
                        </a:lnTo>
                        <a:cubicBezTo>
                          <a:pt x="200692" y="44635"/>
                          <a:pt x="200524" y="64383"/>
                          <a:pt x="205862" y="72390"/>
                        </a:cubicBezTo>
                        <a:lnTo>
                          <a:pt x="213482" y="83820"/>
                        </a:lnTo>
                        <a:lnTo>
                          <a:pt x="217292" y="89535"/>
                        </a:lnTo>
                        <a:cubicBezTo>
                          <a:pt x="216657" y="92075"/>
                          <a:pt x="217111" y="95185"/>
                          <a:pt x="215387" y="97155"/>
                        </a:cubicBezTo>
                        <a:cubicBezTo>
                          <a:pt x="212372" y="100601"/>
                          <a:pt x="203957" y="104775"/>
                          <a:pt x="203957" y="104775"/>
                        </a:cubicBezTo>
                        <a:cubicBezTo>
                          <a:pt x="199169" y="119140"/>
                          <a:pt x="205628" y="101433"/>
                          <a:pt x="198242" y="116205"/>
                        </a:cubicBezTo>
                        <a:cubicBezTo>
                          <a:pt x="197344" y="118001"/>
                          <a:pt x="197235" y="120124"/>
                          <a:pt x="196337" y="121920"/>
                        </a:cubicBezTo>
                        <a:cubicBezTo>
                          <a:pt x="188951" y="136692"/>
                          <a:pt x="195410" y="118985"/>
                          <a:pt x="190622" y="133350"/>
                        </a:cubicBezTo>
                        <a:cubicBezTo>
                          <a:pt x="189197" y="146178"/>
                          <a:pt x="193210" y="149930"/>
                          <a:pt x="183002" y="154305"/>
                        </a:cubicBezTo>
                        <a:cubicBezTo>
                          <a:pt x="180596" y="155336"/>
                          <a:pt x="177922" y="155575"/>
                          <a:pt x="175382" y="156210"/>
                        </a:cubicBezTo>
                        <a:cubicBezTo>
                          <a:pt x="173477" y="154305"/>
                          <a:pt x="171161" y="152737"/>
                          <a:pt x="169667" y="150495"/>
                        </a:cubicBezTo>
                        <a:cubicBezTo>
                          <a:pt x="168553" y="148824"/>
                          <a:pt x="169396" y="145947"/>
                          <a:pt x="167762" y="144780"/>
                        </a:cubicBezTo>
                        <a:cubicBezTo>
                          <a:pt x="164494" y="142446"/>
                          <a:pt x="160142" y="142240"/>
                          <a:pt x="156332" y="140970"/>
                        </a:cubicBezTo>
                        <a:lnTo>
                          <a:pt x="150617" y="139065"/>
                        </a:lnTo>
                        <a:lnTo>
                          <a:pt x="139187" y="135255"/>
                        </a:lnTo>
                        <a:cubicBezTo>
                          <a:pt x="137282" y="134620"/>
                          <a:pt x="135143" y="134464"/>
                          <a:pt x="133472" y="133350"/>
                        </a:cubicBezTo>
                        <a:cubicBezTo>
                          <a:pt x="129789" y="130895"/>
                          <a:pt x="126681" y="128099"/>
                          <a:pt x="122042" y="127635"/>
                        </a:cubicBezTo>
                        <a:cubicBezTo>
                          <a:pt x="111282" y="126559"/>
                          <a:pt x="100452" y="126365"/>
                          <a:pt x="89657" y="125730"/>
                        </a:cubicBezTo>
                        <a:cubicBezTo>
                          <a:pt x="85440" y="122919"/>
                          <a:pt x="81161" y="120605"/>
                          <a:pt x="78227" y="116205"/>
                        </a:cubicBezTo>
                        <a:cubicBezTo>
                          <a:pt x="77113" y="114534"/>
                          <a:pt x="77220" y="112286"/>
                          <a:pt x="76322" y="110490"/>
                        </a:cubicBezTo>
                        <a:cubicBezTo>
                          <a:pt x="75298" y="108442"/>
                          <a:pt x="73782" y="106680"/>
                          <a:pt x="72512" y="104775"/>
                        </a:cubicBezTo>
                        <a:cubicBezTo>
                          <a:pt x="72417" y="104301"/>
                          <a:pt x="70264" y="91488"/>
                          <a:pt x="68702" y="89535"/>
                        </a:cubicBezTo>
                        <a:cubicBezTo>
                          <a:pt x="67272" y="87747"/>
                          <a:pt x="65131" y="86529"/>
                          <a:pt x="62987" y="85725"/>
                        </a:cubicBezTo>
                        <a:cubicBezTo>
                          <a:pt x="59955" y="84588"/>
                          <a:pt x="56637" y="84455"/>
                          <a:pt x="53462" y="83820"/>
                        </a:cubicBezTo>
                        <a:cubicBezTo>
                          <a:pt x="51557" y="82550"/>
                          <a:pt x="49795" y="81034"/>
                          <a:pt x="47747" y="80010"/>
                        </a:cubicBezTo>
                        <a:cubicBezTo>
                          <a:pt x="45951" y="79112"/>
                          <a:pt x="43600" y="79359"/>
                          <a:pt x="42032" y="78105"/>
                        </a:cubicBezTo>
                        <a:cubicBezTo>
                          <a:pt x="40010" y="76488"/>
                          <a:pt x="35074" y="66424"/>
                          <a:pt x="34412" y="64770"/>
                        </a:cubicBezTo>
                        <a:cubicBezTo>
                          <a:pt x="32920" y="61041"/>
                          <a:pt x="30602" y="53340"/>
                          <a:pt x="30602" y="53340"/>
                        </a:cubicBezTo>
                        <a:cubicBezTo>
                          <a:pt x="31872" y="51435"/>
                          <a:pt x="34236" y="49908"/>
                          <a:pt x="34412" y="47625"/>
                        </a:cubicBezTo>
                        <a:cubicBezTo>
                          <a:pt x="34901" y="41262"/>
                          <a:pt x="33477" y="34882"/>
                          <a:pt x="32507" y="28575"/>
                        </a:cubicBezTo>
                        <a:close/>
                      </a:path>
                    </a:pathLst>
                  </a:custGeom>
                  <a:solidFill>
                    <a:srgbClr val="9E6AAF">
                      <a:alpha val="72941"/>
                    </a:srgbClr>
                  </a:solidFill>
                  <a:ln w="19050" cap="flat" cmpd="sng" algn="ctr">
                    <a:solidFill>
                      <a:srgbClr val="7F529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45" name="Group 244">
                  <a:extLst>
                    <a:ext uri="{FF2B5EF4-FFF2-40B4-BE49-F238E27FC236}">
                      <a16:creationId xmlns:a16="http://schemas.microsoft.com/office/drawing/2014/main" id="{4B479D7D-70FF-4982-B9B3-D1C6CB476C9D}"/>
                    </a:ext>
                  </a:extLst>
                </p:cNvPr>
                <p:cNvGrpSpPr/>
                <p:nvPr/>
              </p:nvGrpSpPr>
              <p:grpSpPr>
                <a:xfrm rot="1959758">
                  <a:off x="7871990" y="2029403"/>
                  <a:ext cx="294782" cy="292335"/>
                  <a:chOff x="3390226" y="902644"/>
                  <a:chExt cx="294782" cy="292335"/>
                </a:xfrm>
              </p:grpSpPr>
              <p:grpSp>
                <p:nvGrpSpPr>
                  <p:cNvPr id="392" name="Group 391">
                    <a:extLst>
                      <a:ext uri="{FF2B5EF4-FFF2-40B4-BE49-F238E27FC236}">
                        <a16:creationId xmlns:a16="http://schemas.microsoft.com/office/drawing/2014/main" id="{5CAFD4DE-2D8A-47BB-AABD-8212061964DB}"/>
                      </a:ext>
                    </a:extLst>
                  </p:cNvPr>
                  <p:cNvGrpSpPr/>
                  <p:nvPr/>
                </p:nvGrpSpPr>
                <p:grpSpPr>
                  <a:xfrm>
                    <a:off x="3390226" y="902644"/>
                    <a:ext cx="294782" cy="292335"/>
                    <a:chOff x="3390226" y="902644"/>
                    <a:chExt cx="294782" cy="292335"/>
                  </a:xfrm>
                </p:grpSpPr>
                <p:sp>
                  <p:nvSpPr>
                    <p:cNvPr id="394" name="Oval 393">
                      <a:extLst>
                        <a:ext uri="{FF2B5EF4-FFF2-40B4-BE49-F238E27FC236}">
                          <a16:creationId xmlns:a16="http://schemas.microsoft.com/office/drawing/2014/main" id="{E7DA3B15-58E1-4EA5-9A55-FC22223F068F}"/>
                        </a:ext>
                      </a:extLst>
                    </p:cNvPr>
                    <p:cNvSpPr/>
                    <p:nvPr/>
                  </p:nvSpPr>
                  <p:spPr>
                    <a:xfrm rot="4711444">
                      <a:off x="3391449" y="901421"/>
                      <a:ext cx="292335" cy="294782"/>
                    </a:xfrm>
                    <a:prstGeom prst="ellipse">
                      <a:avLst/>
                    </a:prstGeom>
                    <a:solidFill>
                      <a:srgbClr val="FF2B28">
                        <a:lumMod val="20000"/>
                        <a:lumOff val="80000"/>
                      </a:srgbClr>
                    </a:solidFill>
                    <a:ln w="15875" cap="flat" cmpd="sng" algn="ctr">
                      <a:solidFill>
                        <a:srgbClr val="CC95BC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95" name="Group 394">
                      <a:extLst>
                        <a:ext uri="{FF2B5EF4-FFF2-40B4-BE49-F238E27FC236}">
                          <a16:creationId xmlns:a16="http://schemas.microsoft.com/office/drawing/2014/main" id="{80A9DC09-1175-466B-A8A1-4CDDD0A29FD5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413236" y="963178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446" name="Freeform: Shape 474">
                        <a:extLst>
                          <a:ext uri="{FF2B5EF4-FFF2-40B4-BE49-F238E27FC236}">
                            <a16:creationId xmlns:a16="http://schemas.microsoft.com/office/drawing/2014/main" id="{E0AE1451-6DC9-46A6-B537-41110145304F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7" name="Freeform: Shape 475">
                        <a:extLst>
                          <a:ext uri="{FF2B5EF4-FFF2-40B4-BE49-F238E27FC236}">
                            <a16:creationId xmlns:a16="http://schemas.microsoft.com/office/drawing/2014/main" id="{0409A2E0-124E-41E2-91B4-B6342632BA93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8" name="Freeform: Shape 476">
                        <a:extLst>
                          <a:ext uri="{FF2B5EF4-FFF2-40B4-BE49-F238E27FC236}">
                            <a16:creationId xmlns:a16="http://schemas.microsoft.com/office/drawing/2014/main" id="{D92122DB-8F32-41CA-BCD3-BE9E1D99C21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9" name="Freeform: Shape 477">
                        <a:extLst>
                          <a:ext uri="{FF2B5EF4-FFF2-40B4-BE49-F238E27FC236}">
                            <a16:creationId xmlns:a16="http://schemas.microsoft.com/office/drawing/2014/main" id="{B7A27B9B-E446-4F94-8E16-155D43900D9A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0" name="Freeform: Shape 478">
                        <a:extLst>
                          <a:ext uri="{FF2B5EF4-FFF2-40B4-BE49-F238E27FC236}">
                            <a16:creationId xmlns:a16="http://schemas.microsoft.com/office/drawing/2014/main" id="{339CFD2A-B072-47F0-897A-A087012F2217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1" name="Freeform: Shape 479">
                        <a:extLst>
                          <a:ext uri="{FF2B5EF4-FFF2-40B4-BE49-F238E27FC236}">
                            <a16:creationId xmlns:a16="http://schemas.microsoft.com/office/drawing/2014/main" id="{DAF30AD2-60C9-423F-89F7-8942E06CC5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2" name="Freeform: Shape 480">
                        <a:extLst>
                          <a:ext uri="{FF2B5EF4-FFF2-40B4-BE49-F238E27FC236}">
                            <a16:creationId xmlns:a16="http://schemas.microsoft.com/office/drawing/2014/main" id="{486D05DE-DC79-407A-9EFA-72A720B43BE8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3" name="Freeform: Shape 481">
                        <a:extLst>
                          <a:ext uri="{FF2B5EF4-FFF2-40B4-BE49-F238E27FC236}">
                            <a16:creationId xmlns:a16="http://schemas.microsoft.com/office/drawing/2014/main" id="{CBAAB205-4C35-42C9-BD3C-8975CDCCCB11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4" name="Freeform: Shape 482">
                        <a:extLst>
                          <a:ext uri="{FF2B5EF4-FFF2-40B4-BE49-F238E27FC236}">
                            <a16:creationId xmlns:a16="http://schemas.microsoft.com/office/drawing/2014/main" id="{02A73C70-2F98-4636-85C7-ADF057EEF3EA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5" name="Freeform: Shape 483">
                        <a:extLst>
                          <a:ext uri="{FF2B5EF4-FFF2-40B4-BE49-F238E27FC236}">
                            <a16:creationId xmlns:a16="http://schemas.microsoft.com/office/drawing/2014/main" id="{4083E039-8B12-4991-B30E-5DD6B3946431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6" name="Freeform: Shape 484">
                        <a:extLst>
                          <a:ext uri="{FF2B5EF4-FFF2-40B4-BE49-F238E27FC236}">
                            <a16:creationId xmlns:a16="http://schemas.microsoft.com/office/drawing/2014/main" id="{98B6B366-196F-4381-9A70-5649239B2064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7" name="Freeform: Shape 485">
                        <a:extLst>
                          <a:ext uri="{FF2B5EF4-FFF2-40B4-BE49-F238E27FC236}">
                            <a16:creationId xmlns:a16="http://schemas.microsoft.com/office/drawing/2014/main" id="{99806345-3D2A-4A5A-A54B-A00BD434D8A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8" name="Rectangle: Rounded Corners 486">
                        <a:extLst>
                          <a:ext uri="{FF2B5EF4-FFF2-40B4-BE49-F238E27FC236}">
                            <a16:creationId xmlns:a16="http://schemas.microsoft.com/office/drawing/2014/main" id="{C4FC386D-9424-4CE0-954E-301F533F28B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59" name="Rectangle: Rounded Corners 487">
                        <a:extLst>
                          <a:ext uri="{FF2B5EF4-FFF2-40B4-BE49-F238E27FC236}">
                            <a16:creationId xmlns:a16="http://schemas.microsoft.com/office/drawing/2014/main" id="{79E8562C-CFC3-4958-B323-3E554EBB9E3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0" name="Rectangle: Rounded Corners 488">
                        <a:extLst>
                          <a:ext uri="{FF2B5EF4-FFF2-40B4-BE49-F238E27FC236}">
                            <a16:creationId xmlns:a16="http://schemas.microsoft.com/office/drawing/2014/main" id="{A8D74A02-E019-4AB2-A958-372C4B52B1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1" name="Rectangle: Rounded Corners 489">
                        <a:extLst>
                          <a:ext uri="{FF2B5EF4-FFF2-40B4-BE49-F238E27FC236}">
                            <a16:creationId xmlns:a16="http://schemas.microsoft.com/office/drawing/2014/main" id="{0E00A5A0-AEB9-4AD1-BCB1-956346FEDC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2" name="Rectangle: Rounded Corners 490">
                        <a:extLst>
                          <a:ext uri="{FF2B5EF4-FFF2-40B4-BE49-F238E27FC236}">
                            <a16:creationId xmlns:a16="http://schemas.microsoft.com/office/drawing/2014/main" id="{64FCC1FF-EF3A-4080-9286-93BD902DE3F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63" name="Rectangle: Rounded Corners 491">
                        <a:extLst>
                          <a:ext uri="{FF2B5EF4-FFF2-40B4-BE49-F238E27FC236}">
                            <a16:creationId xmlns:a16="http://schemas.microsoft.com/office/drawing/2014/main" id="{5367D5D4-0836-40C9-BE33-C1E7075E61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96" name="Group 395">
                      <a:extLst>
                        <a:ext uri="{FF2B5EF4-FFF2-40B4-BE49-F238E27FC236}">
                          <a16:creationId xmlns:a16="http://schemas.microsoft.com/office/drawing/2014/main" id="{66DFB5C7-6BE6-4BA1-820E-64EB3A961CEE}"/>
                        </a:ext>
                      </a:extLst>
                    </p:cNvPr>
                    <p:cNvGrpSpPr/>
                    <p:nvPr/>
                  </p:nvGrpSpPr>
                  <p:grpSpPr>
                    <a:xfrm rot="13031820">
                      <a:off x="3472376" y="927786"/>
                      <a:ext cx="164793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430" name="Freeform: Shape 458">
                        <a:extLst>
                          <a:ext uri="{FF2B5EF4-FFF2-40B4-BE49-F238E27FC236}">
                            <a16:creationId xmlns:a16="http://schemas.microsoft.com/office/drawing/2014/main" id="{20460C65-9737-4ECA-8C56-BA5B983A67C9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31" name="Freeform: Shape 459">
                        <a:extLst>
                          <a:ext uri="{FF2B5EF4-FFF2-40B4-BE49-F238E27FC236}">
                            <a16:creationId xmlns:a16="http://schemas.microsoft.com/office/drawing/2014/main" id="{89737AAA-A527-4DE7-AA15-B96B58340B8D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32" name="Freeform: Shape 460">
                        <a:extLst>
                          <a:ext uri="{FF2B5EF4-FFF2-40B4-BE49-F238E27FC236}">
                            <a16:creationId xmlns:a16="http://schemas.microsoft.com/office/drawing/2014/main" id="{B5A41857-CBDC-4DAD-9CD6-009B32C50D25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33" name="Freeform: Shape 461">
                        <a:extLst>
                          <a:ext uri="{FF2B5EF4-FFF2-40B4-BE49-F238E27FC236}">
                            <a16:creationId xmlns:a16="http://schemas.microsoft.com/office/drawing/2014/main" id="{98F38F93-3704-4B53-B1FC-6B92038C48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9986" y="428752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34" name="Freeform: Shape 462">
                        <a:extLst>
                          <a:ext uri="{FF2B5EF4-FFF2-40B4-BE49-F238E27FC236}">
                            <a16:creationId xmlns:a16="http://schemas.microsoft.com/office/drawing/2014/main" id="{C52F0A16-AEFE-4347-836B-B4AB2BE69D2E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35" name="Freeform: Shape 463">
                        <a:extLst>
                          <a:ext uri="{FF2B5EF4-FFF2-40B4-BE49-F238E27FC236}">
                            <a16:creationId xmlns:a16="http://schemas.microsoft.com/office/drawing/2014/main" id="{546169C7-FBBA-4AA4-9150-D0256283D9FC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36" name="Freeform: Shape 464">
                        <a:extLst>
                          <a:ext uri="{FF2B5EF4-FFF2-40B4-BE49-F238E27FC236}">
                            <a16:creationId xmlns:a16="http://schemas.microsoft.com/office/drawing/2014/main" id="{5A39003B-7A2E-43C4-A3C6-94DEA7464FF3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37" name="Freeform: Shape 465">
                        <a:extLst>
                          <a:ext uri="{FF2B5EF4-FFF2-40B4-BE49-F238E27FC236}">
                            <a16:creationId xmlns:a16="http://schemas.microsoft.com/office/drawing/2014/main" id="{ED9F30B6-393C-4297-B47D-12EB14817C15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38" name="Freeform: Shape 466">
                        <a:extLst>
                          <a:ext uri="{FF2B5EF4-FFF2-40B4-BE49-F238E27FC236}">
                            <a16:creationId xmlns:a16="http://schemas.microsoft.com/office/drawing/2014/main" id="{D8C680BD-E0DE-4439-8E3A-9E12CEE46D50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39" name="Freeform: Shape 467">
                        <a:extLst>
                          <a:ext uri="{FF2B5EF4-FFF2-40B4-BE49-F238E27FC236}">
                            <a16:creationId xmlns:a16="http://schemas.microsoft.com/office/drawing/2014/main" id="{FCC9A45F-0D44-4AA1-9F76-35BAA94FACD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0" name="Freeform: Shape 468">
                        <a:extLst>
                          <a:ext uri="{FF2B5EF4-FFF2-40B4-BE49-F238E27FC236}">
                            <a16:creationId xmlns:a16="http://schemas.microsoft.com/office/drawing/2014/main" id="{2FA4C9AA-5F2F-47C9-B1C1-FBECBBDDE161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1" name="Rectangle: Rounded Corners 469">
                        <a:extLst>
                          <a:ext uri="{FF2B5EF4-FFF2-40B4-BE49-F238E27FC236}">
                            <a16:creationId xmlns:a16="http://schemas.microsoft.com/office/drawing/2014/main" id="{7D37F76E-D3F6-4F1B-9B9F-8AA232D2CA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2" name="Rectangle: Rounded Corners 470">
                        <a:extLst>
                          <a:ext uri="{FF2B5EF4-FFF2-40B4-BE49-F238E27FC236}">
                            <a16:creationId xmlns:a16="http://schemas.microsoft.com/office/drawing/2014/main" id="{4BB0C232-E550-4F1F-A1D3-30149E7198B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3" name="Rectangle: Rounded Corners 471">
                        <a:extLst>
                          <a:ext uri="{FF2B5EF4-FFF2-40B4-BE49-F238E27FC236}">
                            <a16:creationId xmlns:a16="http://schemas.microsoft.com/office/drawing/2014/main" id="{85DCB802-BCB4-42DB-9B33-BDC73C673F2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4" name="Rectangle: Rounded Corners 472">
                        <a:extLst>
                          <a:ext uri="{FF2B5EF4-FFF2-40B4-BE49-F238E27FC236}">
                            <a16:creationId xmlns:a16="http://schemas.microsoft.com/office/drawing/2014/main" id="{18978E09-2449-41C4-9FDC-42EC933D12D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45" name="Rectangle: Rounded Corners 473">
                        <a:extLst>
                          <a:ext uri="{FF2B5EF4-FFF2-40B4-BE49-F238E27FC236}">
                            <a16:creationId xmlns:a16="http://schemas.microsoft.com/office/drawing/2014/main" id="{5B37A555-B93F-4605-B54E-7B7EA362453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97" name="Group 396">
                      <a:extLst>
                        <a:ext uri="{FF2B5EF4-FFF2-40B4-BE49-F238E27FC236}">
                          <a16:creationId xmlns:a16="http://schemas.microsoft.com/office/drawing/2014/main" id="{D508F213-B077-4988-A48E-F05E8F98BDD5}"/>
                        </a:ext>
                      </a:extLst>
                    </p:cNvPr>
                    <p:cNvGrpSpPr/>
                    <p:nvPr/>
                  </p:nvGrpSpPr>
                  <p:grpSpPr>
                    <a:xfrm rot="20035314">
                      <a:off x="3440042" y="1013385"/>
                      <a:ext cx="166172" cy="147875"/>
                      <a:chOff x="8770428" y="4145965"/>
                      <a:chExt cx="307647" cy="276064"/>
                    </a:xfrm>
                  </p:grpSpPr>
                  <p:sp>
                    <p:nvSpPr>
                      <p:cNvPr id="415" name="Freeform: Shape 443">
                        <a:extLst>
                          <a:ext uri="{FF2B5EF4-FFF2-40B4-BE49-F238E27FC236}">
                            <a16:creationId xmlns:a16="http://schemas.microsoft.com/office/drawing/2014/main" id="{9753F303-880B-4813-8E30-F1EDF2F74E5D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16" name="Freeform: Shape 444">
                        <a:extLst>
                          <a:ext uri="{FF2B5EF4-FFF2-40B4-BE49-F238E27FC236}">
                            <a16:creationId xmlns:a16="http://schemas.microsoft.com/office/drawing/2014/main" id="{27B29EF2-EA13-4A34-8DD0-CD847E893EB9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17" name="Freeform: Shape 445">
                        <a:extLst>
                          <a:ext uri="{FF2B5EF4-FFF2-40B4-BE49-F238E27FC236}">
                            <a16:creationId xmlns:a16="http://schemas.microsoft.com/office/drawing/2014/main" id="{5CE5BFB6-B747-4B78-A0F3-533BEE2AC6D7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18" name="Freeform: Shape 446">
                        <a:extLst>
                          <a:ext uri="{FF2B5EF4-FFF2-40B4-BE49-F238E27FC236}">
                            <a16:creationId xmlns:a16="http://schemas.microsoft.com/office/drawing/2014/main" id="{C88D2107-BF72-4C94-9268-62D4457E016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19" name="Freeform: Shape 447">
                        <a:extLst>
                          <a:ext uri="{FF2B5EF4-FFF2-40B4-BE49-F238E27FC236}">
                            <a16:creationId xmlns:a16="http://schemas.microsoft.com/office/drawing/2014/main" id="{DB2742FF-703D-4C56-961E-725CFBB0C143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20" name="Freeform: Shape 448">
                        <a:extLst>
                          <a:ext uri="{FF2B5EF4-FFF2-40B4-BE49-F238E27FC236}">
                            <a16:creationId xmlns:a16="http://schemas.microsoft.com/office/drawing/2014/main" id="{784EE96E-4A14-4FFC-AF06-A439EF97AE22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21" name="Freeform: Shape 449">
                        <a:extLst>
                          <a:ext uri="{FF2B5EF4-FFF2-40B4-BE49-F238E27FC236}">
                            <a16:creationId xmlns:a16="http://schemas.microsoft.com/office/drawing/2014/main" id="{8B76C0AE-710F-4411-AF5E-9C6799AA421B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22" name="Freeform: Shape 450">
                        <a:extLst>
                          <a:ext uri="{FF2B5EF4-FFF2-40B4-BE49-F238E27FC236}">
                            <a16:creationId xmlns:a16="http://schemas.microsoft.com/office/drawing/2014/main" id="{2F043806-BB96-461C-B3BB-A876B6AE3FC4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23" name="Freeform: Shape 451">
                        <a:extLst>
                          <a:ext uri="{FF2B5EF4-FFF2-40B4-BE49-F238E27FC236}">
                            <a16:creationId xmlns:a16="http://schemas.microsoft.com/office/drawing/2014/main" id="{E3DEC5D7-FFF4-43FA-8A7E-421003A2120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24" name="Rectangle: Rounded Corners 452">
                        <a:extLst>
                          <a:ext uri="{FF2B5EF4-FFF2-40B4-BE49-F238E27FC236}">
                            <a16:creationId xmlns:a16="http://schemas.microsoft.com/office/drawing/2014/main" id="{1FC32B33-E988-4CEA-91B2-F23FD35856D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25" name="Rectangle: Rounded Corners 453">
                        <a:extLst>
                          <a:ext uri="{FF2B5EF4-FFF2-40B4-BE49-F238E27FC236}">
                            <a16:creationId xmlns:a16="http://schemas.microsoft.com/office/drawing/2014/main" id="{B2000EAF-407C-40C8-B030-D34A47A6AEC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26" name="Rectangle: Rounded Corners 454">
                        <a:extLst>
                          <a:ext uri="{FF2B5EF4-FFF2-40B4-BE49-F238E27FC236}">
                            <a16:creationId xmlns:a16="http://schemas.microsoft.com/office/drawing/2014/main" id="{F6753A01-01D2-4F04-A58F-992C7ED0F7B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27" name="Rectangle: Rounded Corners 455">
                        <a:extLst>
                          <a:ext uri="{FF2B5EF4-FFF2-40B4-BE49-F238E27FC236}">
                            <a16:creationId xmlns:a16="http://schemas.microsoft.com/office/drawing/2014/main" id="{024AEF5C-6DBE-417B-A1A1-8B04663CD2D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28" name="Rectangle: Rounded Corners 456">
                        <a:extLst>
                          <a:ext uri="{FF2B5EF4-FFF2-40B4-BE49-F238E27FC236}">
                            <a16:creationId xmlns:a16="http://schemas.microsoft.com/office/drawing/2014/main" id="{B0F22951-FF08-4C52-9B7A-F2E846308F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29" name="Rectangle: Rounded Corners 457">
                        <a:extLst>
                          <a:ext uri="{FF2B5EF4-FFF2-40B4-BE49-F238E27FC236}">
                            <a16:creationId xmlns:a16="http://schemas.microsoft.com/office/drawing/2014/main" id="{38827CCC-E009-46D5-822B-58A7F0ED02A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94095" y="4145965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98" name="Group 397">
                      <a:extLst>
                        <a:ext uri="{FF2B5EF4-FFF2-40B4-BE49-F238E27FC236}">
                          <a16:creationId xmlns:a16="http://schemas.microsoft.com/office/drawing/2014/main" id="{7E340540-0149-4B30-82FB-73AB679AF867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501504" y="998523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399" name="Freeform: Shape 427">
                        <a:extLst>
                          <a:ext uri="{FF2B5EF4-FFF2-40B4-BE49-F238E27FC236}">
                            <a16:creationId xmlns:a16="http://schemas.microsoft.com/office/drawing/2014/main" id="{A2B4263F-18BF-4E11-B21B-0B008156D98A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0" name="Freeform: Shape 428">
                        <a:extLst>
                          <a:ext uri="{FF2B5EF4-FFF2-40B4-BE49-F238E27FC236}">
                            <a16:creationId xmlns:a16="http://schemas.microsoft.com/office/drawing/2014/main" id="{11ABC946-986D-4B9A-A94D-650A7A361C90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1" name="Freeform: Shape 429">
                        <a:extLst>
                          <a:ext uri="{FF2B5EF4-FFF2-40B4-BE49-F238E27FC236}">
                            <a16:creationId xmlns:a16="http://schemas.microsoft.com/office/drawing/2014/main" id="{3250B6A1-339B-48AF-B968-9E0CD9CFBB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2" name="Freeform: Shape 430">
                        <a:extLst>
                          <a:ext uri="{FF2B5EF4-FFF2-40B4-BE49-F238E27FC236}">
                            <a16:creationId xmlns:a16="http://schemas.microsoft.com/office/drawing/2014/main" id="{5B4D12F2-36F9-484E-9583-E435A9DAF8D2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3" name="Freeform: Shape 431">
                        <a:extLst>
                          <a:ext uri="{FF2B5EF4-FFF2-40B4-BE49-F238E27FC236}">
                            <a16:creationId xmlns:a16="http://schemas.microsoft.com/office/drawing/2014/main" id="{A0F3FDE5-15CF-450F-8EA7-4951186F4CFD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4" name="Freeform: Shape 432">
                        <a:extLst>
                          <a:ext uri="{FF2B5EF4-FFF2-40B4-BE49-F238E27FC236}">
                            <a16:creationId xmlns:a16="http://schemas.microsoft.com/office/drawing/2014/main" id="{DF25B65A-7D55-4E84-9CC5-D0FB6D8EAE4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5" name="Freeform: Shape 433">
                        <a:extLst>
                          <a:ext uri="{FF2B5EF4-FFF2-40B4-BE49-F238E27FC236}">
                            <a16:creationId xmlns:a16="http://schemas.microsoft.com/office/drawing/2014/main" id="{9F146697-AF3B-436F-A01C-09F82C415B12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6" name="Freeform: Shape 434">
                        <a:extLst>
                          <a:ext uri="{FF2B5EF4-FFF2-40B4-BE49-F238E27FC236}">
                            <a16:creationId xmlns:a16="http://schemas.microsoft.com/office/drawing/2014/main" id="{F81550CB-ED96-4BA1-B1D2-E88DA12A4F5B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7" name="Freeform: Shape 435">
                        <a:extLst>
                          <a:ext uri="{FF2B5EF4-FFF2-40B4-BE49-F238E27FC236}">
                            <a16:creationId xmlns:a16="http://schemas.microsoft.com/office/drawing/2014/main" id="{62F03E63-E086-4660-9965-2C83A33E3110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8" name="Freeform: Shape 436">
                        <a:extLst>
                          <a:ext uri="{FF2B5EF4-FFF2-40B4-BE49-F238E27FC236}">
                            <a16:creationId xmlns:a16="http://schemas.microsoft.com/office/drawing/2014/main" id="{E4C51FEF-C024-4DDE-AD06-F6B2DEE14172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09" name="Freeform: Shape 437">
                        <a:extLst>
                          <a:ext uri="{FF2B5EF4-FFF2-40B4-BE49-F238E27FC236}">
                            <a16:creationId xmlns:a16="http://schemas.microsoft.com/office/drawing/2014/main" id="{1C30B2E4-9B0E-4FD1-A236-D285E80ADA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10" name="Freeform: Shape 438">
                        <a:extLst>
                          <a:ext uri="{FF2B5EF4-FFF2-40B4-BE49-F238E27FC236}">
                            <a16:creationId xmlns:a16="http://schemas.microsoft.com/office/drawing/2014/main" id="{62E15960-5982-494D-8B1E-7EBFD2BBE27A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11" name="Rectangle: Rounded Corners 439">
                        <a:extLst>
                          <a:ext uri="{FF2B5EF4-FFF2-40B4-BE49-F238E27FC236}">
                            <a16:creationId xmlns:a16="http://schemas.microsoft.com/office/drawing/2014/main" id="{EC1741D1-6672-4A89-93A2-FF93784FE1E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12" name="Rectangle: Rounded Corners 440">
                        <a:extLst>
                          <a:ext uri="{FF2B5EF4-FFF2-40B4-BE49-F238E27FC236}">
                            <a16:creationId xmlns:a16="http://schemas.microsoft.com/office/drawing/2014/main" id="{7DA62B45-3B63-4C3B-B66C-01E10651C1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13" name="Rectangle: Rounded Corners 441">
                        <a:extLst>
                          <a:ext uri="{FF2B5EF4-FFF2-40B4-BE49-F238E27FC236}">
                            <a16:creationId xmlns:a16="http://schemas.microsoft.com/office/drawing/2014/main" id="{08D34722-DA07-4895-9DAA-725EC07291D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414" name="Rectangle: Rounded Corners 442">
                        <a:extLst>
                          <a:ext uri="{FF2B5EF4-FFF2-40B4-BE49-F238E27FC236}">
                            <a16:creationId xmlns:a16="http://schemas.microsoft.com/office/drawing/2014/main" id="{765D9FFD-4768-4CA5-B364-21680CF3259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393" name="Freeform: Shape 426">
                    <a:extLst>
                      <a:ext uri="{FF2B5EF4-FFF2-40B4-BE49-F238E27FC236}">
                        <a16:creationId xmlns:a16="http://schemas.microsoft.com/office/drawing/2014/main" id="{44C4CFC4-74A8-44A7-93BC-F7757B689559}"/>
                      </a:ext>
                    </a:extLst>
                  </p:cNvPr>
                  <p:cNvSpPr/>
                  <p:nvPr/>
                </p:nvSpPr>
                <p:spPr>
                  <a:xfrm rot="18595250">
                    <a:off x="3464962" y="993886"/>
                    <a:ext cx="195428" cy="172893"/>
                  </a:xfrm>
                  <a:custGeom>
                    <a:avLst/>
                    <a:gdLst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5715 w 254551"/>
                      <a:gd name="connsiteY4" fmla="*/ 15240 h 227192"/>
                      <a:gd name="connsiteX5" fmla="*/ 1905 w 254551"/>
                      <a:gd name="connsiteY5" fmla="*/ 20955 h 227192"/>
                      <a:gd name="connsiteX6" fmla="*/ 0 w 254551"/>
                      <a:gd name="connsiteY6" fmla="*/ 26670 h 227192"/>
                      <a:gd name="connsiteX7" fmla="*/ 1905 w 254551"/>
                      <a:gd name="connsiteY7" fmla="*/ 47625 h 227192"/>
                      <a:gd name="connsiteX8" fmla="*/ 9525 w 254551"/>
                      <a:gd name="connsiteY8" fmla="*/ 59055 h 227192"/>
                      <a:gd name="connsiteX9" fmla="*/ 13335 w 254551"/>
                      <a:gd name="connsiteY9" fmla="*/ 70485 h 227192"/>
                      <a:gd name="connsiteX10" fmla="*/ 15240 w 254551"/>
                      <a:gd name="connsiteY10" fmla="*/ 99060 h 227192"/>
                      <a:gd name="connsiteX11" fmla="*/ 17145 w 254551"/>
                      <a:gd name="connsiteY11" fmla="*/ 104775 h 227192"/>
                      <a:gd name="connsiteX12" fmla="*/ 22860 w 254551"/>
                      <a:gd name="connsiteY12" fmla="*/ 108585 h 227192"/>
                      <a:gd name="connsiteX13" fmla="*/ 26670 w 254551"/>
                      <a:gd name="connsiteY13" fmla="*/ 114300 h 227192"/>
                      <a:gd name="connsiteX14" fmla="*/ 32385 w 254551"/>
                      <a:gd name="connsiteY14" fmla="*/ 118110 h 227192"/>
                      <a:gd name="connsiteX15" fmla="*/ 41910 w 254551"/>
                      <a:gd name="connsiteY15" fmla="*/ 131445 h 227192"/>
                      <a:gd name="connsiteX16" fmla="*/ 59055 w 254551"/>
                      <a:gd name="connsiteY16" fmla="*/ 133350 h 227192"/>
                      <a:gd name="connsiteX17" fmla="*/ 64770 w 254551"/>
                      <a:gd name="connsiteY17" fmla="*/ 180975 h 227192"/>
                      <a:gd name="connsiteX18" fmla="*/ 74295 w 254551"/>
                      <a:gd name="connsiteY18" fmla="*/ 188595 h 227192"/>
                      <a:gd name="connsiteX19" fmla="*/ 80010 w 254551"/>
                      <a:gd name="connsiteY19" fmla="*/ 192405 h 227192"/>
                      <a:gd name="connsiteX20" fmla="*/ 87630 w 254551"/>
                      <a:gd name="connsiteY20" fmla="*/ 201930 h 227192"/>
                      <a:gd name="connsiteX21" fmla="*/ 95250 w 254551"/>
                      <a:gd name="connsiteY21" fmla="*/ 213360 h 227192"/>
                      <a:gd name="connsiteX22" fmla="*/ 99060 w 254551"/>
                      <a:gd name="connsiteY22" fmla="*/ 219075 h 227192"/>
                      <a:gd name="connsiteX23" fmla="*/ 104775 w 254551"/>
                      <a:gd name="connsiteY23" fmla="*/ 220980 h 227192"/>
                      <a:gd name="connsiteX24" fmla="*/ 108585 w 254551"/>
                      <a:gd name="connsiteY24" fmla="*/ 226695 h 227192"/>
                      <a:gd name="connsiteX25" fmla="*/ 133350 w 254551"/>
                      <a:gd name="connsiteY25" fmla="*/ 222885 h 227192"/>
                      <a:gd name="connsiteX26" fmla="*/ 144780 w 254551"/>
                      <a:gd name="connsiteY26" fmla="*/ 211455 h 227192"/>
                      <a:gd name="connsiteX27" fmla="*/ 148590 w 254551"/>
                      <a:gd name="connsiteY27" fmla="*/ 205740 h 227192"/>
                      <a:gd name="connsiteX28" fmla="*/ 160020 w 254551"/>
                      <a:gd name="connsiteY28" fmla="*/ 201930 h 227192"/>
                      <a:gd name="connsiteX29" fmla="*/ 161925 w 254551"/>
                      <a:gd name="connsiteY29" fmla="*/ 196215 h 227192"/>
                      <a:gd name="connsiteX30" fmla="*/ 163830 w 254551"/>
                      <a:gd name="connsiteY30" fmla="*/ 184785 h 227192"/>
                      <a:gd name="connsiteX31" fmla="*/ 175260 w 254551"/>
                      <a:gd name="connsiteY31" fmla="*/ 180975 h 227192"/>
                      <a:gd name="connsiteX32" fmla="*/ 198120 w 254551"/>
                      <a:gd name="connsiteY32" fmla="*/ 182880 h 227192"/>
                      <a:gd name="connsiteX33" fmla="*/ 203835 w 254551"/>
                      <a:gd name="connsiteY33" fmla="*/ 186690 h 227192"/>
                      <a:gd name="connsiteX34" fmla="*/ 209550 w 254551"/>
                      <a:gd name="connsiteY34" fmla="*/ 188595 h 227192"/>
                      <a:gd name="connsiteX35" fmla="*/ 220980 w 254551"/>
                      <a:gd name="connsiteY35" fmla="*/ 186690 h 227192"/>
                      <a:gd name="connsiteX36" fmla="*/ 226695 w 254551"/>
                      <a:gd name="connsiteY36" fmla="*/ 182880 h 227192"/>
                      <a:gd name="connsiteX37" fmla="*/ 234315 w 254551"/>
                      <a:gd name="connsiteY37" fmla="*/ 165735 h 227192"/>
                      <a:gd name="connsiteX38" fmla="*/ 238125 w 254551"/>
                      <a:gd name="connsiteY38" fmla="*/ 154305 h 227192"/>
                      <a:gd name="connsiteX39" fmla="*/ 240030 w 254551"/>
                      <a:gd name="connsiteY39" fmla="*/ 148590 h 227192"/>
                      <a:gd name="connsiteX40" fmla="*/ 245745 w 254551"/>
                      <a:gd name="connsiteY40" fmla="*/ 120015 h 227192"/>
                      <a:gd name="connsiteX41" fmla="*/ 247650 w 254551"/>
                      <a:gd name="connsiteY41" fmla="*/ 114300 h 227192"/>
                      <a:gd name="connsiteX42" fmla="*/ 249555 w 254551"/>
                      <a:gd name="connsiteY42" fmla="*/ 108585 h 227192"/>
                      <a:gd name="connsiteX43" fmla="*/ 241935 w 254551"/>
                      <a:gd name="connsiteY43" fmla="*/ 89535 h 227192"/>
                      <a:gd name="connsiteX44" fmla="*/ 236220 w 254551"/>
                      <a:gd name="connsiteY44" fmla="*/ 85725 h 227192"/>
                      <a:gd name="connsiteX45" fmla="*/ 238125 w 254551"/>
                      <a:gd name="connsiteY45" fmla="*/ 80010 h 227192"/>
                      <a:gd name="connsiteX46" fmla="*/ 243840 w 254551"/>
                      <a:gd name="connsiteY46" fmla="*/ 78105 h 227192"/>
                      <a:gd name="connsiteX47" fmla="*/ 249555 w 254551"/>
                      <a:gd name="connsiteY47" fmla="*/ 74295 h 227192"/>
                      <a:gd name="connsiteX48" fmla="*/ 251460 w 254551"/>
                      <a:gd name="connsiteY48" fmla="*/ 24765 h 227192"/>
                      <a:gd name="connsiteX49" fmla="*/ 249555 w 254551"/>
                      <a:gd name="connsiteY49" fmla="*/ 19050 h 227192"/>
                      <a:gd name="connsiteX50" fmla="*/ 243840 w 254551"/>
                      <a:gd name="connsiteY50" fmla="*/ 15240 h 227192"/>
                      <a:gd name="connsiteX51" fmla="*/ 234315 w 254551"/>
                      <a:gd name="connsiteY51" fmla="*/ 3810 h 227192"/>
                      <a:gd name="connsiteX52" fmla="*/ 228600 w 254551"/>
                      <a:gd name="connsiteY52" fmla="*/ 0 h 227192"/>
                      <a:gd name="connsiteX53" fmla="*/ 217170 w 254551"/>
                      <a:gd name="connsiteY53" fmla="*/ 1905 h 227192"/>
                      <a:gd name="connsiteX54" fmla="*/ 213360 w 254551"/>
                      <a:gd name="connsiteY54" fmla="*/ 7620 h 227192"/>
                      <a:gd name="connsiteX55" fmla="*/ 207645 w 254551"/>
                      <a:gd name="connsiteY55" fmla="*/ 9525 h 227192"/>
                      <a:gd name="connsiteX56" fmla="*/ 203835 w 254551"/>
                      <a:gd name="connsiteY56" fmla="*/ 20955 h 227192"/>
                      <a:gd name="connsiteX57" fmla="*/ 201930 w 254551"/>
                      <a:gd name="connsiteY57" fmla="*/ 26670 h 227192"/>
                      <a:gd name="connsiteX58" fmla="*/ 200025 w 254551"/>
                      <a:gd name="connsiteY58" fmla="*/ 38100 h 227192"/>
                      <a:gd name="connsiteX59" fmla="*/ 205740 w 254551"/>
                      <a:gd name="connsiteY59" fmla="*/ 72390 h 227192"/>
                      <a:gd name="connsiteX60" fmla="*/ 213360 w 254551"/>
                      <a:gd name="connsiteY60" fmla="*/ 83820 h 227192"/>
                      <a:gd name="connsiteX61" fmla="*/ 217170 w 254551"/>
                      <a:gd name="connsiteY61" fmla="*/ 89535 h 227192"/>
                      <a:gd name="connsiteX62" fmla="*/ 215265 w 254551"/>
                      <a:gd name="connsiteY62" fmla="*/ 97155 h 227192"/>
                      <a:gd name="connsiteX63" fmla="*/ 203835 w 254551"/>
                      <a:gd name="connsiteY63" fmla="*/ 104775 h 227192"/>
                      <a:gd name="connsiteX64" fmla="*/ 198120 w 254551"/>
                      <a:gd name="connsiteY64" fmla="*/ 116205 h 227192"/>
                      <a:gd name="connsiteX65" fmla="*/ 196215 w 254551"/>
                      <a:gd name="connsiteY65" fmla="*/ 121920 h 227192"/>
                      <a:gd name="connsiteX66" fmla="*/ 190500 w 254551"/>
                      <a:gd name="connsiteY66" fmla="*/ 133350 h 227192"/>
                      <a:gd name="connsiteX67" fmla="*/ 182880 w 254551"/>
                      <a:gd name="connsiteY67" fmla="*/ 154305 h 227192"/>
                      <a:gd name="connsiteX68" fmla="*/ 175260 w 254551"/>
                      <a:gd name="connsiteY68" fmla="*/ 156210 h 227192"/>
                      <a:gd name="connsiteX69" fmla="*/ 169545 w 254551"/>
                      <a:gd name="connsiteY69" fmla="*/ 150495 h 227192"/>
                      <a:gd name="connsiteX70" fmla="*/ 167640 w 254551"/>
                      <a:gd name="connsiteY70" fmla="*/ 144780 h 227192"/>
                      <a:gd name="connsiteX71" fmla="*/ 156210 w 254551"/>
                      <a:gd name="connsiteY71" fmla="*/ 140970 h 227192"/>
                      <a:gd name="connsiteX72" fmla="*/ 150495 w 254551"/>
                      <a:gd name="connsiteY72" fmla="*/ 139065 h 227192"/>
                      <a:gd name="connsiteX73" fmla="*/ 139065 w 254551"/>
                      <a:gd name="connsiteY73" fmla="*/ 135255 h 227192"/>
                      <a:gd name="connsiteX74" fmla="*/ 133350 w 254551"/>
                      <a:gd name="connsiteY74" fmla="*/ 133350 h 227192"/>
                      <a:gd name="connsiteX75" fmla="*/ 121920 w 254551"/>
                      <a:gd name="connsiteY75" fmla="*/ 127635 h 227192"/>
                      <a:gd name="connsiteX76" fmla="*/ 89535 w 254551"/>
                      <a:gd name="connsiteY76" fmla="*/ 125730 h 227192"/>
                      <a:gd name="connsiteX77" fmla="*/ 78105 w 254551"/>
                      <a:gd name="connsiteY77" fmla="*/ 116205 h 227192"/>
                      <a:gd name="connsiteX78" fmla="*/ 76200 w 254551"/>
                      <a:gd name="connsiteY78" fmla="*/ 110490 h 227192"/>
                      <a:gd name="connsiteX79" fmla="*/ 72390 w 254551"/>
                      <a:gd name="connsiteY79" fmla="*/ 104775 h 227192"/>
                      <a:gd name="connsiteX80" fmla="*/ 68580 w 254551"/>
                      <a:gd name="connsiteY80" fmla="*/ 89535 h 227192"/>
                      <a:gd name="connsiteX81" fmla="*/ 62865 w 254551"/>
                      <a:gd name="connsiteY81" fmla="*/ 85725 h 227192"/>
                      <a:gd name="connsiteX82" fmla="*/ 53340 w 254551"/>
                      <a:gd name="connsiteY82" fmla="*/ 83820 h 227192"/>
                      <a:gd name="connsiteX83" fmla="*/ 47625 w 254551"/>
                      <a:gd name="connsiteY83" fmla="*/ 80010 h 227192"/>
                      <a:gd name="connsiteX84" fmla="*/ 41910 w 254551"/>
                      <a:gd name="connsiteY84" fmla="*/ 78105 h 227192"/>
                      <a:gd name="connsiteX85" fmla="*/ 34290 w 254551"/>
                      <a:gd name="connsiteY85" fmla="*/ 64770 h 227192"/>
                      <a:gd name="connsiteX86" fmla="*/ 30480 w 254551"/>
                      <a:gd name="connsiteY86" fmla="*/ 53340 h 227192"/>
                      <a:gd name="connsiteX87" fmla="*/ 34290 w 254551"/>
                      <a:gd name="connsiteY87" fmla="*/ 47625 h 227192"/>
                      <a:gd name="connsiteX88" fmla="*/ 32385 w 254551"/>
                      <a:gd name="connsiteY88" fmla="*/ 28575 h 227192"/>
                      <a:gd name="connsiteX89" fmla="*/ 30480 w 254551"/>
                      <a:gd name="connsiteY89" fmla="*/ 22860 h 227192"/>
                      <a:gd name="connsiteX90" fmla="*/ 36195 w 254551"/>
                      <a:gd name="connsiteY90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317 w 254673"/>
                      <a:gd name="connsiteY0" fmla="*/ 3048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88" fmla="*/ 36317 w 254673"/>
                      <a:gd name="connsiteY88" fmla="*/ 30480 h 227192"/>
                      <a:gd name="connsiteX0" fmla="*/ 30602 w 254673"/>
                      <a:gd name="connsiteY0" fmla="*/ 2286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0" fmla="*/ 32507 w 254673"/>
                      <a:gd name="connsiteY0" fmla="*/ 28575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</a:cxnLst>
                    <a:rect l="l" t="t" r="r" b="b"/>
                    <a:pathLst>
                      <a:path w="254673" h="227192">
                        <a:moveTo>
                          <a:pt x="32507" y="28575"/>
                        </a:moveTo>
                        <a:cubicBezTo>
                          <a:pt x="32825" y="25718"/>
                          <a:pt x="38222" y="31750"/>
                          <a:pt x="36317" y="30480"/>
                        </a:cubicBezTo>
                        <a:cubicBezTo>
                          <a:pt x="34412" y="29210"/>
                          <a:pt x="26792" y="22543"/>
                          <a:pt x="21077" y="20955"/>
                        </a:cubicBezTo>
                        <a:cubicBezTo>
                          <a:pt x="15362" y="19368"/>
                          <a:pt x="5519" y="20003"/>
                          <a:pt x="2027" y="20955"/>
                        </a:cubicBezTo>
                        <a:cubicBezTo>
                          <a:pt x="-1465" y="21907"/>
                          <a:pt x="757" y="24765"/>
                          <a:pt x="122" y="26670"/>
                        </a:cubicBezTo>
                        <a:cubicBezTo>
                          <a:pt x="757" y="33655"/>
                          <a:pt x="48" y="40896"/>
                          <a:pt x="2027" y="47625"/>
                        </a:cubicBezTo>
                        <a:cubicBezTo>
                          <a:pt x="3319" y="52018"/>
                          <a:pt x="8199" y="54711"/>
                          <a:pt x="9647" y="59055"/>
                        </a:cubicBezTo>
                        <a:lnTo>
                          <a:pt x="13457" y="70485"/>
                        </a:lnTo>
                        <a:cubicBezTo>
                          <a:pt x="14092" y="80010"/>
                          <a:pt x="14308" y="89572"/>
                          <a:pt x="15362" y="99060"/>
                        </a:cubicBezTo>
                        <a:cubicBezTo>
                          <a:pt x="15584" y="101056"/>
                          <a:pt x="16013" y="103207"/>
                          <a:pt x="17267" y="104775"/>
                        </a:cubicBezTo>
                        <a:cubicBezTo>
                          <a:pt x="18697" y="106563"/>
                          <a:pt x="21077" y="107315"/>
                          <a:pt x="22982" y="108585"/>
                        </a:cubicBezTo>
                        <a:cubicBezTo>
                          <a:pt x="24252" y="110490"/>
                          <a:pt x="25173" y="112681"/>
                          <a:pt x="26792" y="114300"/>
                        </a:cubicBezTo>
                        <a:cubicBezTo>
                          <a:pt x="28411" y="115919"/>
                          <a:pt x="31294" y="116168"/>
                          <a:pt x="32507" y="118110"/>
                        </a:cubicBezTo>
                        <a:cubicBezTo>
                          <a:pt x="39079" y="128624"/>
                          <a:pt x="31444" y="129680"/>
                          <a:pt x="42032" y="131445"/>
                        </a:cubicBezTo>
                        <a:cubicBezTo>
                          <a:pt x="47704" y="132390"/>
                          <a:pt x="53462" y="132715"/>
                          <a:pt x="59177" y="133350"/>
                        </a:cubicBezTo>
                        <a:cubicBezTo>
                          <a:pt x="71402" y="151687"/>
                          <a:pt x="58865" y="130751"/>
                          <a:pt x="64892" y="180975"/>
                        </a:cubicBezTo>
                        <a:cubicBezTo>
                          <a:pt x="65712" y="187808"/>
                          <a:pt x="70129" y="186451"/>
                          <a:pt x="74417" y="188595"/>
                        </a:cubicBezTo>
                        <a:cubicBezTo>
                          <a:pt x="76465" y="189619"/>
                          <a:pt x="78227" y="191135"/>
                          <a:pt x="80132" y="192405"/>
                        </a:cubicBezTo>
                        <a:cubicBezTo>
                          <a:pt x="84422" y="205275"/>
                          <a:pt x="78472" y="191325"/>
                          <a:pt x="87752" y="201930"/>
                        </a:cubicBezTo>
                        <a:cubicBezTo>
                          <a:pt x="90767" y="205376"/>
                          <a:pt x="92832" y="209550"/>
                          <a:pt x="95372" y="213360"/>
                        </a:cubicBezTo>
                        <a:cubicBezTo>
                          <a:pt x="96642" y="215265"/>
                          <a:pt x="97010" y="218351"/>
                          <a:pt x="99182" y="219075"/>
                        </a:cubicBezTo>
                        <a:lnTo>
                          <a:pt x="104897" y="220980"/>
                        </a:lnTo>
                        <a:cubicBezTo>
                          <a:pt x="106167" y="222885"/>
                          <a:pt x="106449" y="226319"/>
                          <a:pt x="108707" y="226695"/>
                        </a:cubicBezTo>
                        <a:cubicBezTo>
                          <a:pt x="118529" y="228332"/>
                          <a:pt x="125235" y="225631"/>
                          <a:pt x="133472" y="222885"/>
                        </a:cubicBezTo>
                        <a:cubicBezTo>
                          <a:pt x="137282" y="219075"/>
                          <a:pt x="141913" y="215938"/>
                          <a:pt x="144902" y="211455"/>
                        </a:cubicBezTo>
                        <a:cubicBezTo>
                          <a:pt x="146172" y="209550"/>
                          <a:pt x="146770" y="206953"/>
                          <a:pt x="148712" y="205740"/>
                        </a:cubicBezTo>
                        <a:cubicBezTo>
                          <a:pt x="152118" y="203611"/>
                          <a:pt x="160142" y="201930"/>
                          <a:pt x="160142" y="201930"/>
                        </a:cubicBezTo>
                        <a:cubicBezTo>
                          <a:pt x="160777" y="200025"/>
                          <a:pt x="161611" y="198175"/>
                          <a:pt x="162047" y="196215"/>
                        </a:cubicBezTo>
                        <a:cubicBezTo>
                          <a:pt x="162885" y="192444"/>
                          <a:pt x="161408" y="187692"/>
                          <a:pt x="163952" y="184785"/>
                        </a:cubicBezTo>
                        <a:cubicBezTo>
                          <a:pt x="166597" y="181763"/>
                          <a:pt x="175382" y="180975"/>
                          <a:pt x="175382" y="180975"/>
                        </a:cubicBezTo>
                        <a:cubicBezTo>
                          <a:pt x="183002" y="181610"/>
                          <a:pt x="190744" y="181380"/>
                          <a:pt x="198242" y="182880"/>
                        </a:cubicBezTo>
                        <a:cubicBezTo>
                          <a:pt x="200487" y="183329"/>
                          <a:pt x="201909" y="185666"/>
                          <a:pt x="203957" y="186690"/>
                        </a:cubicBezTo>
                        <a:cubicBezTo>
                          <a:pt x="205753" y="187588"/>
                          <a:pt x="207767" y="187960"/>
                          <a:pt x="209672" y="188595"/>
                        </a:cubicBezTo>
                        <a:cubicBezTo>
                          <a:pt x="213482" y="187960"/>
                          <a:pt x="217438" y="187911"/>
                          <a:pt x="221102" y="186690"/>
                        </a:cubicBezTo>
                        <a:cubicBezTo>
                          <a:pt x="223274" y="185966"/>
                          <a:pt x="225198" y="184499"/>
                          <a:pt x="226817" y="182880"/>
                        </a:cubicBezTo>
                        <a:cubicBezTo>
                          <a:pt x="231345" y="178352"/>
                          <a:pt x="232551" y="171394"/>
                          <a:pt x="234437" y="165735"/>
                        </a:cubicBezTo>
                        <a:lnTo>
                          <a:pt x="238247" y="154305"/>
                        </a:lnTo>
                        <a:lnTo>
                          <a:pt x="240152" y="148590"/>
                        </a:lnTo>
                        <a:cubicBezTo>
                          <a:pt x="242501" y="127453"/>
                          <a:pt x="240239" y="136900"/>
                          <a:pt x="245867" y="120015"/>
                        </a:cubicBezTo>
                        <a:lnTo>
                          <a:pt x="247772" y="114300"/>
                        </a:lnTo>
                        <a:lnTo>
                          <a:pt x="249677" y="108585"/>
                        </a:lnTo>
                        <a:cubicBezTo>
                          <a:pt x="248493" y="105032"/>
                          <a:pt x="245171" y="93272"/>
                          <a:pt x="242057" y="89535"/>
                        </a:cubicBezTo>
                        <a:cubicBezTo>
                          <a:pt x="240591" y="87776"/>
                          <a:pt x="238247" y="86995"/>
                          <a:pt x="236342" y="85725"/>
                        </a:cubicBezTo>
                        <a:cubicBezTo>
                          <a:pt x="236977" y="83820"/>
                          <a:pt x="236827" y="81430"/>
                          <a:pt x="238247" y="80010"/>
                        </a:cubicBezTo>
                        <a:cubicBezTo>
                          <a:pt x="239667" y="78590"/>
                          <a:pt x="242166" y="79003"/>
                          <a:pt x="243962" y="78105"/>
                        </a:cubicBezTo>
                        <a:cubicBezTo>
                          <a:pt x="246010" y="77081"/>
                          <a:pt x="247772" y="75565"/>
                          <a:pt x="249677" y="74295"/>
                        </a:cubicBezTo>
                        <a:cubicBezTo>
                          <a:pt x="257118" y="51971"/>
                          <a:pt x="254922" y="63173"/>
                          <a:pt x="251582" y="24765"/>
                        </a:cubicBezTo>
                        <a:cubicBezTo>
                          <a:pt x="251408" y="22765"/>
                          <a:pt x="250931" y="20618"/>
                          <a:pt x="249677" y="19050"/>
                        </a:cubicBezTo>
                        <a:cubicBezTo>
                          <a:pt x="248247" y="17262"/>
                          <a:pt x="245867" y="16510"/>
                          <a:pt x="243962" y="15240"/>
                        </a:cubicBezTo>
                        <a:cubicBezTo>
                          <a:pt x="240216" y="9621"/>
                          <a:pt x="239937" y="8394"/>
                          <a:pt x="234437" y="3810"/>
                        </a:cubicBezTo>
                        <a:cubicBezTo>
                          <a:pt x="232678" y="2344"/>
                          <a:pt x="230627" y="1270"/>
                          <a:pt x="228722" y="0"/>
                        </a:cubicBezTo>
                        <a:cubicBezTo>
                          <a:pt x="224912" y="635"/>
                          <a:pt x="220747" y="178"/>
                          <a:pt x="217292" y="1905"/>
                        </a:cubicBezTo>
                        <a:cubicBezTo>
                          <a:pt x="215244" y="2929"/>
                          <a:pt x="215270" y="6190"/>
                          <a:pt x="213482" y="7620"/>
                        </a:cubicBezTo>
                        <a:cubicBezTo>
                          <a:pt x="211914" y="8874"/>
                          <a:pt x="209672" y="8890"/>
                          <a:pt x="207767" y="9525"/>
                        </a:cubicBezTo>
                        <a:lnTo>
                          <a:pt x="203957" y="20955"/>
                        </a:lnTo>
                        <a:cubicBezTo>
                          <a:pt x="203322" y="22860"/>
                          <a:pt x="202382" y="24689"/>
                          <a:pt x="202052" y="26670"/>
                        </a:cubicBezTo>
                        <a:lnTo>
                          <a:pt x="200147" y="38100"/>
                        </a:lnTo>
                        <a:cubicBezTo>
                          <a:pt x="200692" y="44635"/>
                          <a:pt x="200524" y="64383"/>
                          <a:pt x="205862" y="72390"/>
                        </a:cubicBezTo>
                        <a:lnTo>
                          <a:pt x="213482" y="83820"/>
                        </a:lnTo>
                        <a:lnTo>
                          <a:pt x="217292" y="89535"/>
                        </a:lnTo>
                        <a:cubicBezTo>
                          <a:pt x="216657" y="92075"/>
                          <a:pt x="217111" y="95185"/>
                          <a:pt x="215387" y="97155"/>
                        </a:cubicBezTo>
                        <a:cubicBezTo>
                          <a:pt x="212372" y="100601"/>
                          <a:pt x="203957" y="104775"/>
                          <a:pt x="203957" y="104775"/>
                        </a:cubicBezTo>
                        <a:cubicBezTo>
                          <a:pt x="199169" y="119140"/>
                          <a:pt x="205628" y="101433"/>
                          <a:pt x="198242" y="116205"/>
                        </a:cubicBezTo>
                        <a:cubicBezTo>
                          <a:pt x="197344" y="118001"/>
                          <a:pt x="197235" y="120124"/>
                          <a:pt x="196337" y="121920"/>
                        </a:cubicBezTo>
                        <a:cubicBezTo>
                          <a:pt x="188951" y="136692"/>
                          <a:pt x="195410" y="118985"/>
                          <a:pt x="190622" y="133350"/>
                        </a:cubicBezTo>
                        <a:cubicBezTo>
                          <a:pt x="189197" y="146178"/>
                          <a:pt x="193210" y="149930"/>
                          <a:pt x="183002" y="154305"/>
                        </a:cubicBezTo>
                        <a:cubicBezTo>
                          <a:pt x="180596" y="155336"/>
                          <a:pt x="177922" y="155575"/>
                          <a:pt x="175382" y="156210"/>
                        </a:cubicBezTo>
                        <a:cubicBezTo>
                          <a:pt x="173477" y="154305"/>
                          <a:pt x="171161" y="152737"/>
                          <a:pt x="169667" y="150495"/>
                        </a:cubicBezTo>
                        <a:cubicBezTo>
                          <a:pt x="168553" y="148824"/>
                          <a:pt x="169396" y="145947"/>
                          <a:pt x="167762" y="144780"/>
                        </a:cubicBezTo>
                        <a:cubicBezTo>
                          <a:pt x="164494" y="142446"/>
                          <a:pt x="160142" y="142240"/>
                          <a:pt x="156332" y="140970"/>
                        </a:cubicBezTo>
                        <a:lnTo>
                          <a:pt x="150617" y="139065"/>
                        </a:lnTo>
                        <a:lnTo>
                          <a:pt x="139187" y="135255"/>
                        </a:lnTo>
                        <a:cubicBezTo>
                          <a:pt x="137282" y="134620"/>
                          <a:pt x="135143" y="134464"/>
                          <a:pt x="133472" y="133350"/>
                        </a:cubicBezTo>
                        <a:cubicBezTo>
                          <a:pt x="129789" y="130895"/>
                          <a:pt x="126681" y="128099"/>
                          <a:pt x="122042" y="127635"/>
                        </a:cubicBezTo>
                        <a:cubicBezTo>
                          <a:pt x="111282" y="126559"/>
                          <a:pt x="100452" y="126365"/>
                          <a:pt x="89657" y="125730"/>
                        </a:cubicBezTo>
                        <a:cubicBezTo>
                          <a:pt x="85440" y="122919"/>
                          <a:pt x="81161" y="120605"/>
                          <a:pt x="78227" y="116205"/>
                        </a:cubicBezTo>
                        <a:cubicBezTo>
                          <a:pt x="77113" y="114534"/>
                          <a:pt x="77220" y="112286"/>
                          <a:pt x="76322" y="110490"/>
                        </a:cubicBezTo>
                        <a:cubicBezTo>
                          <a:pt x="75298" y="108442"/>
                          <a:pt x="73782" y="106680"/>
                          <a:pt x="72512" y="104775"/>
                        </a:cubicBezTo>
                        <a:cubicBezTo>
                          <a:pt x="72417" y="104301"/>
                          <a:pt x="70264" y="91488"/>
                          <a:pt x="68702" y="89535"/>
                        </a:cubicBezTo>
                        <a:cubicBezTo>
                          <a:pt x="67272" y="87747"/>
                          <a:pt x="65131" y="86529"/>
                          <a:pt x="62987" y="85725"/>
                        </a:cubicBezTo>
                        <a:cubicBezTo>
                          <a:pt x="59955" y="84588"/>
                          <a:pt x="56637" y="84455"/>
                          <a:pt x="53462" y="83820"/>
                        </a:cubicBezTo>
                        <a:cubicBezTo>
                          <a:pt x="51557" y="82550"/>
                          <a:pt x="49795" y="81034"/>
                          <a:pt x="47747" y="80010"/>
                        </a:cubicBezTo>
                        <a:cubicBezTo>
                          <a:pt x="45951" y="79112"/>
                          <a:pt x="43600" y="79359"/>
                          <a:pt x="42032" y="78105"/>
                        </a:cubicBezTo>
                        <a:cubicBezTo>
                          <a:pt x="40010" y="76488"/>
                          <a:pt x="35074" y="66424"/>
                          <a:pt x="34412" y="64770"/>
                        </a:cubicBezTo>
                        <a:cubicBezTo>
                          <a:pt x="32920" y="61041"/>
                          <a:pt x="30602" y="53340"/>
                          <a:pt x="30602" y="53340"/>
                        </a:cubicBezTo>
                        <a:cubicBezTo>
                          <a:pt x="31872" y="51435"/>
                          <a:pt x="34236" y="49908"/>
                          <a:pt x="34412" y="47625"/>
                        </a:cubicBezTo>
                        <a:cubicBezTo>
                          <a:pt x="34901" y="41262"/>
                          <a:pt x="33477" y="34882"/>
                          <a:pt x="32507" y="28575"/>
                        </a:cubicBezTo>
                        <a:close/>
                      </a:path>
                    </a:pathLst>
                  </a:custGeom>
                  <a:solidFill>
                    <a:srgbClr val="9E6AAF">
                      <a:alpha val="72941"/>
                    </a:srgbClr>
                  </a:solidFill>
                  <a:ln w="19050" cap="flat" cmpd="sng" algn="ctr">
                    <a:solidFill>
                      <a:srgbClr val="7F529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46" name="Group 245">
                  <a:extLst>
                    <a:ext uri="{FF2B5EF4-FFF2-40B4-BE49-F238E27FC236}">
                      <a16:creationId xmlns:a16="http://schemas.microsoft.com/office/drawing/2014/main" id="{C5D1A0F8-22D1-4B10-A369-63CB08859B95}"/>
                    </a:ext>
                  </a:extLst>
                </p:cNvPr>
                <p:cNvGrpSpPr/>
                <p:nvPr/>
              </p:nvGrpSpPr>
              <p:grpSpPr>
                <a:xfrm rot="11182216">
                  <a:off x="7821743" y="2353635"/>
                  <a:ext cx="294782" cy="292335"/>
                  <a:chOff x="3390226" y="902644"/>
                  <a:chExt cx="294782" cy="292335"/>
                </a:xfrm>
              </p:grpSpPr>
              <p:grpSp>
                <p:nvGrpSpPr>
                  <p:cNvPr id="320" name="Group 319">
                    <a:extLst>
                      <a:ext uri="{FF2B5EF4-FFF2-40B4-BE49-F238E27FC236}">
                        <a16:creationId xmlns:a16="http://schemas.microsoft.com/office/drawing/2014/main" id="{9D3EA865-10D3-48A0-9C9A-2F27F7F85FF5}"/>
                      </a:ext>
                    </a:extLst>
                  </p:cNvPr>
                  <p:cNvGrpSpPr/>
                  <p:nvPr/>
                </p:nvGrpSpPr>
                <p:grpSpPr>
                  <a:xfrm>
                    <a:off x="3390226" y="902644"/>
                    <a:ext cx="294782" cy="292335"/>
                    <a:chOff x="3390226" y="902644"/>
                    <a:chExt cx="294782" cy="292335"/>
                  </a:xfrm>
                </p:grpSpPr>
                <p:sp>
                  <p:nvSpPr>
                    <p:cNvPr id="322" name="Oval 321">
                      <a:extLst>
                        <a:ext uri="{FF2B5EF4-FFF2-40B4-BE49-F238E27FC236}">
                          <a16:creationId xmlns:a16="http://schemas.microsoft.com/office/drawing/2014/main" id="{C1897D19-4E3D-48AB-A9FD-9F78FC939404}"/>
                        </a:ext>
                      </a:extLst>
                    </p:cNvPr>
                    <p:cNvSpPr/>
                    <p:nvPr/>
                  </p:nvSpPr>
                  <p:spPr>
                    <a:xfrm rot="4711444">
                      <a:off x="3391449" y="901421"/>
                      <a:ext cx="292335" cy="294782"/>
                    </a:xfrm>
                    <a:prstGeom prst="ellipse">
                      <a:avLst/>
                    </a:prstGeom>
                    <a:solidFill>
                      <a:srgbClr val="FF2B28">
                        <a:lumMod val="20000"/>
                        <a:lumOff val="80000"/>
                      </a:srgbClr>
                    </a:solidFill>
                    <a:ln w="15875" cap="flat" cmpd="sng" algn="ctr">
                      <a:solidFill>
                        <a:srgbClr val="CC95BC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323" name="Group 322">
                      <a:extLst>
                        <a:ext uri="{FF2B5EF4-FFF2-40B4-BE49-F238E27FC236}">
                          <a16:creationId xmlns:a16="http://schemas.microsoft.com/office/drawing/2014/main" id="{17C1B375-A4DB-402A-957D-798031F75D15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413236" y="963178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374" name="Freeform: Shape 474">
                        <a:extLst>
                          <a:ext uri="{FF2B5EF4-FFF2-40B4-BE49-F238E27FC236}">
                            <a16:creationId xmlns:a16="http://schemas.microsoft.com/office/drawing/2014/main" id="{416E6476-14D9-4455-86B1-B2B6A579CE5D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75" name="Freeform: Shape 475">
                        <a:extLst>
                          <a:ext uri="{FF2B5EF4-FFF2-40B4-BE49-F238E27FC236}">
                            <a16:creationId xmlns:a16="http://schemas.microsoft.com/office/drawing/2014/main" id="{311E3077-C384-442C-BE36-6320BEED558F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76" name="Freeform: Shape 476">
                        <a:extLst>
                          <a:ext uri="{FF2B5EF4-FFF2-40B4-BE49-F238E27FC236}">
                            <a16:creationId xmlns:a16="http://schemas.microsoft.com/office/drawing/2014/main" id="{11EF9CA5-494A-4549-8A57-E344EA2220F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77" name="Freeform: Shape 477">
                        <a:extLst>
                          <a:ext uri="{FF2B5EF4-FFF2-40B4-BE49-F238E27FC236}">
                            <a16:creationId xmlns:a16="http://schemas.microsoft.com/office/drawing/2014/main" id="{F43FEAC5-A106-45B9-B6BE-4C79867E7BAA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78" name="Freeform: Shape 478">
                        <a:extLst>
                          <a:ext uri="{FF2B5EF4-FFF2-40B4-BE49-F238E27FC236}">
                            <a16:creationId xmlns:a16="http://schemas.microsoft.com/office/drawing/2014/main" id="{F2757778-EC63-40FE-BF5C-64D330D8D5BE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79" name="Freeform: Shape 479">
                        <a:extLst>
                          <a:ext uri="{FF2B5EF4-FFF2-40B4-BE49-F238E27FC236}">
                            <a16:creationId xmlns:a16="http://schemas.microsoft.com/office/drawing/2014/main" id="{5A6A058C-D29B-4C33-A304-546AE25773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0" name="Freeform: Shape 480">
                        <a:extLst>
                          <a:ext uri="{FF2B5EF4-FFF2-40B4-BE49-F238E27FC236}">
                            <a16:creationId xmlns:a16="http://schemas.microsoft.com/office/drawing/2014/main" id="{07F3D038-E160-445B-B02C-30F3A3273329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1" name="Freeform: Shape 481">
                        <a:extLst>
                          <a:ext uri="{FF2B5EF4-FFF2-40B4-BE49-F238E27FC236}">
                            <a16:creationId xmlns:a16="http://schemas.microsoft.com/office/drawing/2014/main" id="{0FBD8EA7-EF4D-491C-A028-9DA13748F1D6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2" name="Freeform: Shape 482">
                        <a:extLst>
                          <a:ext uri="{FF2B5EF4-FFF2-40B4-BE49-F238E27FC236}">
                            <a16:creationId xmlns:a16="http://schemas.microsoft.com/office/drawing/2014/main" id="{FBFDC9BD-2204-43DB-ADEE-5D7D81B0C664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3" name="Freeform: Shape 483">
                        <a:extLst>
                          <a:ext uri="{FF2B5EF4-FFF2-40B4-BE49-F238E27FC236}">
                            <a16:creationId xmlns:a16="http://schemas.microsoft.com/office/drawing/2014/main" id="{22F5495F-47B9-4940-9654-9E3228F9F6EA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4" name="Freeform: Shape 484">
                        <a:extLst>
                          <a:ext uri="{FF2B5EF4-FFF2-40B4-BE49-F238E27FC236}">
                            <a16:creationId xmlns:a16="http://schemas.microsoft.com/office/drawing/2014/main" id="{F28D25D7-878F-4F69-B1FF-B12C518E447F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5" name="Freeform: Shape 485">
                        <a:extLst>
                          <a:ext uri="{FF2B5EF4-FFF2-40B4-BE49-F238E27FC236}">
                            <a16:creationId xmlns:a16="http://schemas.microsoft.com/office/drawing/2014/main" id="{9A510D08-CB72-4407-B8D7-E4A4649C8E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6" name="Rectangle: Rounded Corners 486">
                        <a:extLst>
                          <a:ext uri="{FF2B5EF4-FFF2-40B4-BE49-F238E27FC236}">
                            <a16:creationId xmlns:a16="http://schemas.microsoft.com/office/drawing/2014/main" id="{E15B8BCC-8DA4-49C5-919F-D2A57ABE798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7" name="Rectangle: Rounded Corners 487">
                        <a:extLst>
                          <a:ext uri="{FF2B5EF4-FFF2-40B4-BE49-F238E27FC236}">
                            <a16:creationId xmlns:a16="http://schemas.microsoft.com/office/drawing/2014/main" id="{FC10BC7C-52F7-4C4A-A473-5566C96E6CA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8" name="Rectangle: Rounded Corners 488">
                        <a:extLst>
                          <a:ext uri="{FF2B5EF4-FFF2-40B4-BE49-F238E27FC236}">
                            <a16:creationId xmlns:a16="http://schemas.microsoft.com/office/drawing/2014/main" id="{6DD79951-2191-4B4E-90CE-86813459709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89" name="Rectangle: Rounded Corners 489">
                        <a:extLst>
                          <a:ext uri="{FF2B5EF4-FFF2-40B4-BE49-F238E27FC236}">
                            <a16:creationId xmlns:a16="http://schemas.microsoft.com/office/drawing/2014/main" id="{E1C1976D-8C53-402D-9385-E81B2708BB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90" name="Rectangle: Rounded Corners 490">
                        <a:extLst>
                          <a:ext uri="{FF2B5EF4-FFF2-40B4-BE49-F238E27FC236}">
                            <a16:creationId xmlns:a16="http://schemas.microsoft.com/office/drawing/2014/main" id="{8064D8C8-2149-4A01-8C3C-DB008716D00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91" name="Rectangle: Rounded Corners 491">
                        <a:extLst>
                          <a:ext uri="{FF2B5EF4-FFF2-40B4-BE49-F238E27FC236}">
                            <a16:creationId xmlns:a16="http://schemas.microsoft.com/office/drawing/2014/main" id="{AD5AFEAD-0249-40B3-871B-03BCB1B56AD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24" name="Group 323">
                      <a:extLst>
                        <a:ext uri="{FF2B5EF4-FFF2-40B4-BE49-F238E27FC236}">
                          <a16:creationId xmlns:a16="http://schemas.microsoft.com/office/drawing/2014/main" id="{0E472EA1-8FD6-46A8-A4B3-610B596480AF}"/>
                        </a:ext>
                      </a:extLst>
                    </p:cNvPr>
                    <p:cNvGrpSpPr/>
                    <p:nvPr/>
                  </p:nvGrpSpPr>
                  <p:grpSpPr>
                    <a:xfrm rot="13031820">
                      <a:off x="3472376" y="927786"/>
                      <a:ext cx="164793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358" name="Freeform: Shape 458">
                        <a:extLst>
                          <a:ext uri="{FF2B5EF4-FFF2-40B4-BE49-F238E27FC236}">
                            <a16:creationId xmlns:a16="http://schemas.microsoft.com/office/drawing/2014/main" id="{AA977F4E-D051-42EA-ABCF-5ACC7F54F37C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9" name="Freeform: Shape 459">
                        <a:extLst>
                          <a:ext uri="{FF2B5EF4-FFF2-40B4-BE49-F238E27FC236}">
                            <a16:creationId xmlns:a16="http://schemas.microsoft.com/office/drawing/2014/main" id="{B5FC13D0-6921-4B8C-9134-DC01E2943D41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0" name="Freeform: Shape 460">
                        <a:extLst>
                          <a:ext uri="{FF2B5EF4-FFF2-40B4-BE49-F238E27FC236}">
                            <a16:creationId xmlns:a16="http://schemas.microsoft.com/office/drawing/2014/main" id="{C49B95DE-CB42-4B0A-8EFB-529C84D57B81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1" name="Freeform: Shape 461">
                        <a:extLst>
                          <a:ext uri="{FF2B5EF4-FFF2-40B4-BE49-F238E27FC236}">
                            <a16:creationId xmlns:a16="http://schemas.microsoft.com/office/drawing/2014/main" id="{3E3FBB50-8214-4095-89F9-C0D77B4B6B3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9986" y="428752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2" name="Freeform: Shape 462">
                        <a:extLst>
                          <a:ext uri="{FF2B5EF4-FFF2-40B4-BE49-F238E27FC236}">
                            <a16:creationId xmlns:a16="http://schemas.microsoft.com/office/drawing/2014/main" id="{E7B014C9-B05E-48E6-AA93-7D8605002D3A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3" name="Freeform: Shape 463">
                        <a:extLst>
                          <a:ext uri="{FF2B5EF4-FFF2-40B4-BE49-F238E27FC236}">
                            <a16:creationId xmlns:a16="http://schemas.microsoft.com/office/drawing/2014/main" id="{45A7766A-1D21-4429-9AF4-DA8CDD09AD50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4" name="Freeform: Shape 464">
                        <a:extLst>
                          <a:ext uri="{FF2B5EF4-FFF2-40B4-BE49-F238E27FC236}">
                            <a16:creationId xmlns:a16="http://schemas.microsoft.com/office/drawing/2014/main" id="{AE297619-6A71-41D2-AA3B-8234A2F33901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5" name="Freeform: Shape 465">
                        <a:extLst>
                          <a:ext uri="{FF2B5EF4-FFF2-40B4-BE49-F238E27FC236}">
                            <a16:creationId xmlns:a16="http://schemas.microsoft.com/office/drawing/2014/main" id="{C2597F21-052A-4AA7-A614-B7DD5C0A93A3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6" name="Freeform: Shape 466">
                        <a:extLst>
                          <a:ext uri="{FF2B5EF4-FFF2-40B4-BE49-F238E27FC236}">
                            <a16:creationId xmlns:a16="http://schemas.microsoft.com/office/drawing/2014/main" id="{2B0F520F-9918-440C-873A-06185C763356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7" name="Freeform: Shape 467">
                        <a:extLst>
                          <a:ext uri="{FF2B5EF4-FFF2-40B4-BE49-F238E27FC236}">
                            <a16:creationId xmlns:a16="http://schemas.microsoft.com/office/drawing/2014/main" id="{4F11E095-40D0-4E7A-AA36-BFABC26B500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8" name="Freeform: Shape 468">
                        <a:extLst>
                          <a:ext uri="{FF2B5EF4-FFF2-40B4-BE49-F238E27FC236}">
                            <a16:creationId xmlns:a16="http://schemas.microsoft.com/office/drawing/2014/main" id="{9E353AB5-A3F6-4B6D-A183-8620D410CA66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69" name="Rectangle: Rounded Corners 469">
                        <a:extLst>
                          <a:ext uri="{FF2B5EF4-FFF2-40B4-BE49-F238E27FC236}">
                            <a16:creationId xmlns:a16="http://schemas.microsoft.com/office/drawing/2014/main" id="{5C9A6BEF-AC37-4881-998A-9487547E6D8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70" name="Rectangle: Rounded Corners 470">
                        <a:extLst>
                          <a:ext uri="{FF2B5EF4-FFF2-40B4-BE49-F238E27FC236}">
                            <a16:creationId xmlns:a16="http://schemas.microsoft.com/office/drawing/2014/main" id="{19808C3B-8010-48DD-9B5D-78B7354BF91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71" name="Rectangle: Rounded Corners 471">
                        <a:extLst>
                          <a:ext uri="{FF2B5EF4-FFF2-40B4-BE49-F238E27FC236}">
                            <a16:creationId xmlns:a16="http://schemas.microsoft.com/office/drawing/2014/main" id="{91F78072-3E4F-4BD7-B271-45C65C606B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72" name="Rectangle: Rounded Corners 472">
                        <a:extLst>
                          <a:ext uri="{FF2B5EF4-FFF2-40B4-BE49-F238E27FC236}">
                            <a16:creationId xmlns:a16="http://schemas.microsoft.com/office/drawing/2014/main" id="{C4B4607B-7CE1-45DB-B957-51FAE251584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73" name="Rectangle: Rounded Corners 473">
                        <a:extLst>
                          <a:ext uri="{FF2B5EF4-FFF2-40B4-BE49-F238E27FC236}">
                            <a16:creationId xmlns:a16="http://schemas.microsoft.com/office/drawing/2014/main" id="{68563056-7C87-4B47-8039-B1F6C8B522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25" name="Group 324">
                      <a:extLst>
                        <a:ext uri="{FF2B5EF4-FFF2-40B4-BE49-F238E27FC236}">
                          <a16:creationId xmlns:a16="http://schemas.microsoft.com/office/drawing/2014/main" id="{066D0881-82B8-4EC1-BFD1-24D841B7E802}"/>
                        </a:ext>
                      </a:extLst>
                    </p:cNvPr>
                    <p:cNvGrpSpPr/>
                    <p:nvPr/>
                  </p:nvGrpSpPr>
                  <p:grpSpPr>
                    <a:xfrm rot="20035314">
                      <a:off x="3440042" y="1013385"/>
                      <a:ext cx="166172" cy="147875"/>
                      <a:chOff x="8770428" y="4145965"/>
                      <a:chExt cx="307647" cy="276064"/>
                    </a:xfrm>
                  </p:grpSpPr>
                  <p:sp>
                    <p:nvSpPr>
                      <p:cNvPr id="343" name="Freeform: Shape 443">
                        <a:extLst>
                          <a:ext uri="{FF2B5EF4-FFF2-40B4-BE49-F238E27FC236}">
                            <a16:creationId xmlns:a16="http://schemas.microsoft.com/office/drawing/2014/main" id="{0728BE85-719A-4D42-B11E-E4EDF2CA2C06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4" name="Freeform: Shape 444">
                        <a:extLst>
                          <a:ext uri="{FF2B5EF4-FFF2-40B4-BE49-F238E27FC236}">
                            <a16:creationId xmlns:a16="http://schemas.microsoft.com/office/drawing/2014/main" id="{5C19CFE8-5774-4102-9778-7CC31E61CC84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5" name="Freeform: Shape 445">
                        <a:extLst>
                          <a:ext uri="{FF2B5EF4-FFF2-40B4-BE49-F238E27FC236}">
                            <a16:creationId xmlns:a16="http://schemas.microsoft.com/office/drawing/2014/main" id="{136E2C81-9CC0-4627-9443-BDF81BDB3F6A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6" name="Freeform: Shape 446">
                        <a:extLst>
                          <a:ext uri="{FF2B5EF4-FFF2-40B4-BE49-F238E27FC236}">
                            <a16:creationId xmlns:a16="http://schemas.microsoft.com/office/drawing/2014/main" id="{FE05AD44-707D-4CE1-AB6D-76360FA21EA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7" name="Freeform: Shape 447">
                        <a:extLst>
                          <a:ext uri="{FF2B5EF4-FFF2-40B4-BE49-F238E27FC236}">
                            <a16:creationId xmlns:a16="http://schemas.microsoft.com/office/drawing/2014/main" id="{277AF245-940C-4703-82B2-BCF60132A67B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8" name="Freeform: Shape 448">
                        <a:extLst>
                          <a:ext uri="{FF2B5EF4-FFF2-40B4-BE49-F238E27FC236}">
                            <a16:creationId xmlns:a16="http://schemas.microsoft.com/office/drawing/2014/main" id="{E9FC6CC2-AD06-4C6E-ACEB-8B66FAF6F8F3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9" name="Freeform: Shape 449">
                        <a:extLst>
                          <a:ext uri="{FF2B5EF4-FFF2-40B4-BE49-F238E27FC236}">
                            <a16:creationId xmlns:a16="http://schemas.microsoft.com/office/drawing/2014/main" id="{538B0D1E-DAF9-43A9-A474-2FE64CEEF625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0" name="Freeform: Shape 450">
                        <a:extLst>
                          <a:ext uri="{FF2B5EF4-FFF2-40B4-BE49-F238E27FC236}">
                            <a16:creationId xmlns:a16="http://schemas.microsoft.com/office/drawing/2014/main" id="{C45C719B-85EE-4E39-BD95-A6115FA60087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1" name="Freeform: Shape 451">
                        <a:extLst>
                          <a:ext uri="{FF2B5EF4-FFF2-40B4-BE49-F238E27FC236}">
                            <a16:creationId xmlns:a16="http://schemas.microsoft.com/office/drawing/2014/main" id="{041C012C-FCF4-4AC9-942B-75881648C6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2" name="Rectangle: Rounded Corners 452">
                        <a:extLst>
                          <a:ext uri="{FF2B5EF4-FFF2-40B4-BE49-F238E27FC236}">
                            <a16:creationId xmlns:a16="http://schemas.microsoft.com/office/drawing/2014/main" id="{2E5C06F3-3A7A-481C-890B-5EB33EC2A7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3" name="Rectangle: Rounded Corners 453">
                        <a:extLst>
                          <a:ext uri="{FF2B5EF4-FFF2-40B4-BE49-F238E27FC236}">
                            <a16:creationId xmlns:a16="http://schemas.microsoft.com/office/drawing/2014/main" id="{64550C7F-E1A7-4CB8-B879-6AFD411A79C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4" name="Rectangle: Rounded Corners 454">
                        <a:extLst>
                          <a:ext uri="{FF2B5EF4-FFF2-40B4-BE49-F238E27FC236}">
                            <a16:creationId xmlns:a16="http://schemas.microsoft.com/office/drawing/2014/main" id="{DEEFA522-839D-4C2E-9451-ECC7384935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5" name="Rectangle: Rounded Corners 455">
                        <a:extLst>
                          <a:ext uri="{FF2B5EF4-FFF2-40B4-BE49-F238E27FC236}">
                            <a16:creationId xmlns:a16="http://schemas.microsoft.com/office/drawing/2014/main" id="{8530BF37-F661-4576-A751-36DEF621D65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6" name="Rectangle: Rounded Corners 456">
                        <a:extLst>
                          <a:ext uri="{FF2B5EF4-FFF2-40B4-BE49-F238E27FC236}">
                            <a16:creationId xmlns:a16="http://schemas.microsoft.com/office/drawing/2014/main" id="{152DD458-0B26-4AC8-A5B5-143F2FE0C2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57" name="Rectangle: Rounded Corners 457">
                        <a:extLst>
                          <a:ext uri="{FF2B5EF4-FFF2-40B4-BE49-F238E27FC236}">
                            <a16:creationId xmlns:a16="http://schemas.microsoft.com/office/drawing/2014/main" id="{27BC473A-B4A6-4F18-9123-6C8082F06A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94095" y="4145965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326" name="Group 325">
                      <a:extLst>
                        <a:ext uri="{FF2B5EF4-FFF2-40B4-BE49-F238E27FC236}">
                          <a16:creationId xmlns:a16="http://schemas.microsoft.com/office/drawing/2014/main" id="{29B7749C-D9BD-4AAE-A80F-5B642868AF73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501504" y="998523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327" name="Freeform: Shape 427">
                        <a:extLst>
                          <a:ext uri="{FF2B5EF4-FFF2-40B4-BE49-F238E27FC236}">
                            <a16:creationId xmlns:a16="http://schemas.microsoft.com/office/drawing/2014/main" id="{71A0CD87-BD85-43BA-ABEF-23E1759580F6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28" name="Freeform: Shape 428">
                        <a:extLst>
                          <a:ext uri="{FF2B5EF4-FFF2-40B4-BE49-F238E27FC236}">
                            <a16:creationId xmlns:a16="http://schemas.microsoft.com/office/drawing/2014/main" id="{549A48DF-BDBE-436C-AB51-DF0E116C78AB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29" name="Freeform: Shape 429">
                        <a:extLst>
                          <a:ext uri="{FF2B5EF4-FFF2-40B4-BE49-F238E27FC236}">
                            <a16:creationId xmlns:a16="http://schemas.microsoft.com/office/drawing/2014/main" id="{0E55348F-56F1-4518-A288-8756005F478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0" name="Freeform: Shape 430">
                        <a:extLst>
                          <a:ext uri="{FF2B5EF4-FFF2-40B4-BE49-F238E27FC236}">
                            <a16:creationId xmlns:a16="http://schemas.microsoft.com/office/drawing/2014/main" id="{E6F9D361-7D20-41ED-89AC-53BAB8DD6B60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1" name="Freeform: Shape 431">
                        <a:extLst>
                          <a:ext uri="{FF2B5EF4-FFF2-40B4-BE49-F238E27FC236}">
                            <a16:creationId xmlns:a16="http://schemas.microsoft.com/office/drawing/2014/main" id="{1B4D27D5-5BB4-48B8-9582-6384C034352A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2" name="Freeform: Shape 432">
                        <a:extLst>
                          <a:ext uri="{FF2B5EF4-FFF2-40B4-BE49-F238E27FC236}">
                            <a16:creationId xmlns:a16="http://schemas.microsoft.com/office/drawing/2014/main" id="{1F49D04A-2EFA-4DC1-8EBB-98D0E4D1E9E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3" name="Freeform: Shape 433">
                        <a:extLst>
                          <a:ext uri="{FF2B5EF4-FFF2-40B4-BE49-F238E27FC236}">
                            <a16:creationId xmlns:a16="http://schemas.microsoft.com/office/drawing/2014/main" id="{83CC3CAC-B1CF-4E4A-9D14-2EC19EBEC487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4" name="Freeform: Shape 434">
                        <a:extLst>
                          <a:ext uri="{FF2B5EF4-FFF2-40B4-BE49-F238E27FC236}">
                            <a16:creationId xmlns:a16="http://schemas.microsoft.com/office/drawing/2014/main" id="{CE23E1BC-F930-4944-91E2-64FAA7F0DFD0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5" name="Freeform: Shape 435">
                        <a:extLst>
                          <a:ext uri="{FF2B5EF4-FFF2-40B4-BE49-F238E27FC236}">
                            <a16:creationId xmlns:a16="http://schemas.microsoft.com/office/drawing/2014/main" id="{675348AB-5070-47BB-872A-454BA7BC854D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6" name="Freeform: Shape 436">
                        <a:extLst>
                          <a:ext uri="{FF2B5EF4-FFF2-40B4-BE49-F238E27FC236}">
                            <a16:creationId xmlns:a16="http://schemas.microsoft.com/office/drawing/2014/main" id="{9B6B6C54-7B1E-43C1-AB69-CDF8A91B6F95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7" name="Freeform: Shape 437">
                        <a:extLst>
                          <a:ext uri="{FF2B5EF4-FFF2-40B4-BE49-F238E27FC236}">
                            <a16:creationId xmlns:a16="http://schemas.microsoft.com/office/drawing/2014/main" id="{18440C6C-8887-4947-BA4D-75EBFE31E1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8" name="Freeform: Shape 438">
                        <a:extLst>
                          <a:ext uri="{FF2B5EF4-FFF2-40B4-BE49-F238E27FC236}">
                            <a16:creationId xmlns:a16="http://schemas.microsoft.com/office/drawing/2014/main" id="{9D742E3E-68FB-4CB4-B0B1-4C2785A2F993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39" name="Rectangle: Rounded Corners 439">
                        <a:extLst>
                          <a:ext uri="{FF2B5EF4-FFF2-40B4-BE49-F238E27FC236}">
                            <a16:creationId xmlns:a16="http://schemas.microsoft.com/office/drawing/2014/main" id="{6350B1C2-4597-446D-802C-EEE65F176BB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0" name="Rectangle: Rounded Corners 440">
                        <a:extLst>
                          <a:ext uri="{FF2B5EF4-FFF2-40B4-BE49-F238E27FC236}">
                            <a16:creationId xmlns:a16="http://schemas.microsoft.com/office/drawing/2014/main" id="{F2187AF2-5E1C-4FBD-A057-1A7FD6AA32F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1" name="Rectangle: Rounded Corners 441">
                        <a:extLst>
                          <a:ext uri="{FF2B5EF4-FFF2-40B4-BE49-F238E27FC236}">
                            <a16:creationId xmlns:a16="http://schemas.microsoft.com/office/drawing/2014/main" id="{F4839AB7-9373-435B-84CF-DDF379269A7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42" name="Rectangle: Rounded Corners 442">
                        <a:extLst>
                          <a:ext uri="{FF2B5EF4-FFF2-40B4-BE49-F238E27FC236}">
                            <a16:creationId xmlns:a16="http://schemas.microsoft.com/office/drawing/2014/main" id="{8BAD72AB-2C4A-48F2-9758-97C788010E5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321" name="Freeform: Shape 426">
                    <a:extLst>
                      <a:ext uri="{FF2B5EF4-FFF2-40B4-BE49-F238E27FC236}">
                        <a16:creationId xmlns:a16="http://schemas.microsoft.com/office/drawing/2014/main" id="{4FF76176-47DE-4B9B-A6B1-EF65241E4DB9}"/>
                      </a:ext>
                    </a:extLst>
                  </p:cNvPr>
                  <p:cNvSpPr/>
                  <p:nvPr/>
                </p:nvSpPr>
                <p:spPr>
                  <a:xfrm rot="18595250">
                    <a:off x="3464962" y="993886"/>
                    <a:ext cx="195428" cy="172893"/>
                  </a:xfrm>
                  <a:custGeom>
                    <a:avLst/>
                    <a:gdLst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5715 w 254551"/>
                      <a:gd name="connsiteY4" fmla="*/ 15240 h 227192"/>
                      <a:gd name="connsiteX5" fmla="*/ 1905 w 254551"/>
                      <a:gd name="connsiteY5" fmla="*/ 20955 h 227192"/>
                      <a:gd name="connsiteX6" fmla="*/ 0 w 254551"/>
                      <a:gd name="connsiteY6" fmla="*/ 26670 h 227192"/>
                      <a:gd name="connsiteX7" fmla="*/ 1905 w 254551"/>
                      <a:gd name="connsiteY7" fmla="*/ 47625 h 227192"/>
                      <a:gd name="connsiteX8" fmla="*/ 9525 w 254551"/>
                      <a:gd name="connsiteY8" fmla="*/ 59055 h 227192"/>
                      <a:gd name="connsiteX9" fmla="*/ 13335 w 254551"/>
                      <a:gd name="connsiteY9" fmla="*/ 70485 h 227192"/>
                      <a:gd name="connsiteX10" fmla="*/ 15240 w 254551"/>
                      <a:gd name="connsiteY10" fmla="*/ 99060 h 227192"/>
                      <a:gd name="connsiteX11" fmla="*/ 17145 w 254551"/>
                      <a:gd name="connsiteY11" fmla="*/ 104775 h 227192"/>
                      <a:gd name="connsiteX12" fmla="*/ 22860 w 254551"/>
                      <a:gd name="connsiteY12" fmla="*/ 108585 h 227192"/>
                      <a:gd name="connsiteX13" fmla="*/ 26670 w 254551"/>
                      <a:gd name="connsiteY13" fmla="*/ 114300 h 227192"/>
                      <a:gd name="connsiteX14" fmla="*/ 32385 w 254551"/>
                      <a:gd name="connsiteY14" fmla="*/ 118110 h 227192"/>
                      <a:gd name="connsiteX15" fmla="*/ 41910 w 254551"/>
                      <a:gd name="connsiteY15" fmla="*/ 131445 h 227192"/>
                      <a:gd name="connsiteX16" fmla="*/ 59055 w 254551"/>
                      <a:gd name="connsiteY16" fmla="*/ 133350 h 227192"/>
                      <a:gd name="connsiteX17" fmla="*/ 64770 w 254551"/>
                      <a:gd name="connsiteY17" fmla="*/ 180975 h 227192"/>
                      <a:gd name="connsiteX18" fmla="*/ 74295 w 254551"/>
                      <a:gd name="connsiteY18" fmla="*/ 188595 h 227192"/>
                      <a:gd name="connsiteX19" fmla="*/ 80010 w 254551"/>
                      <a:gd name="connsiteY19" fmla="*/ 192405 h 227192"/>
                      <a:gd name="connsiteX20" fmla="*/ 87630 w 254551"/>
                      <a:gd name="connsiteY20" fmla="*/ 201930 h 227192"/>
                      <a:gd name="connsiteX21" fmla="*/ 95250 w 254551"/>
                      <a:gd name="connsiteY21" fmla="*/ 213360 h 227192"/>
                      <a:gd name="connsiteX22" fmla="*/ 99060 w 254551"/>
                      <a:gd name="connsiteY22" fmla="*/ 219075 h 227192"/>
                      <a:gd name="connsiteX23" fmla="*/ 104775 w 254551"/>
                      <a:gd name="connsiteY23" fmla="*/ 220980 h 227192"/>
                      <a:gd name="connsiteX24" fmla="*/ 108585 w 254551"/>
                      <a:gd name="connsiteY24" fmla="*/ 226695 h 227192"/>
                      <a:gd name="connsiteX25" fmla="*/ 133350 w 254551"/>
                      <a:gd name="connsiteY25" fmla="*/ 222885 h 227192"/>
                      <a:gd name="connsiteX26" fmla="*/ 144780 w 254551"/>
                      <a:gd name="connsiteY26" fmla="*/ 211455 h 227192"/>
                      <a:gd name="connsiteX27" fmla="*/ 148590 w 254551"/>
                      <a:gd name="connsiteY27" fmla="*/ 205740 h 227192"/>
                      <a:gd name="connsiteX28" fmla="*/ 160020 w 254551"/>
                      <a:gd name="connsiteY28" fmla="*/ 201930 h 227192"/>
                      <a:gd name="connsiteX29" fmla="*/ 161925 w 254551"/>
                      <a:gd name="connsiteY29" fmla="*/ 196215 h 227192"/>
                      <a:gd name="connsiteX30" fmla="*/ 163830 w 254551"/>
                      <a:gd name="connsiteY30" fmla="*/ 184785 h 227192"/>
                      <a:gd name="connsiteX31" fmla="*/ 175260 w 254551"/>
                      <a:gd name="connsiteY31" fmla="*/ 180975 h 227192"/>
                      <a:gd name="connsiteX32" fmla="*/ 198120 w 254551"/>
                      <a:gd name="connsiteY32" fmla="*/ 182880 h 227192"/>
                      <a:gd name="connsiteX33" fmla="*/ 203835 w 254551"/>
                      <a:gd name="connsiteY33" fmla="*/ 186690 h 227192"/>
                      <a:gd name="connsiteX34" fmla="*/ 209550 w 254551"/>
                      <a:gd name="connsiteY34" fmla="*/ 188595 h 227192"/>
                      <a:gd name="connsiteX35" fmla="*/ 220980 w 254551"/>
                      <a:gd name="connsiteY35" fmla="*/ 186690 h 227192"/>
                      <a:gd name="connsiteX36" fmla="*/ 226695 w 254551"/>
                      <a:gd name="connsiteY36" fmla="*/ 182880 h 227192"/>
                      <a:gd name="connsiteX37" fmla="*/ 234315 w 254551"/>
                      <a:gd name="connsiteY37" fmla="*/ 165735 h 227192"/>
                      <a:gd name="connsiteX38" fmla="*/ 238125 w 254551"/>
                      <a:gd name="connsiteY38" fmla="*/ 154305 h 227192"/>
                      <a:gd name="connsiteX39" fmla="*/ 240030 w 254551"/>
                      <a:gd name="connsiteY39" fmla="*/ 148590 h 227192"/>
                      <a:gd name="connsiteX40" fmla="*/ 245745 w 254551"/>
                      <a:gd name="connsiteY40" fmla="*/ 120015 h 227192"/>
                      <a:gd name="connsiteX41" fmla="*/ 247650 w 254551"/>
                      <a:gd name="connsiteY41" fmla="*/ 114300 h 227192"/>
                      <a:gd name="connsiteX42" fmla="*/ 249555 w 254551"/>
                      <a:gd name="connsiteY42" fmla="*/ 108585 h 227192"/>
                      <a:gd name="connsiteX43" fmla="*/ 241935 w 254551"/>
                      <a:gd name="connsiteY43" fmla="*/ 89535 h 227192"/>
                      <a:gd name="connsiteX44" fmla="*/ 236220 w 254551"/>
                      <a:gd name="connsiteY44" fmla="*/ 85725 h 227192"/>
                      <a:gd name="connsiteX45" fmla="*/ 238125 w 254551"/>
                      <a:gd name="connsiteY45" fmla="*/ 80010 h 227192"/>
                      <a:gd name="connsiteX46" fmla="*/ 243840 w 254551"/>
                      <a:gd name="connsiteY46" fmla="*/ 78105 h 227192"/>
                      <a:gd name="connsiteX47" fmla="*/ 249555 w 254551"/>
                      <a:gd name="connsiteY47" fmla="*/ 74295 h 227192"/>
                      <a:gd name="connsiteX48" fmla="*/ 251460 w 254551"/>
                      <a:gd name="connsiteY48" fmla="*/ 24765 h 227192"/>
                      <a:gd name="connsiteX49" fmla="*/ 249555 w 254551"/>
                      <a:gd name="connsiteY49" fmla="*/ 19050 h 227192"/>
                      <a:gd name="connsiteX50" fmla="*/ 243840 w 254551"/>
                      <a:gd name="connsiteY50" fmla="*/ 15240 h 227192"/>
                      <a:gd name="connsiteX51" fmla="*/ 234315 w 254551"/>
                      <a:gd name="connsiteY51" fmla="*/ 3810 h 227192"/>
                      <a:gd name="connsiteX52" fmla="*/ 228600 w 254551"/>
                      <a:gd name="connsiteY52" fmla="*/ 0 h 227192"/>
                      <a:gd name="connsiteX53" fmla="*/ 217170 w 254551"/>
                      <a:gd name="connsiteY53" fmla="*/ 1905 h 227192"/>
                      <a:gd name="connsiteX54" fmla="*/ 213360 w 254551"/>
                      <a:gd name="connsiteY54" fmla="*/ 7620 h 227192"/>
                      <a:gd name="connsiteX55" fmla="*/ 207645 w 254551"/>
                      <a:gd name="connsiteY55" fmla="*/ 9525 h 227192"/>
                      <a:gd name="connsiteX56" fmla="*/ 203835 w 254551"/>
                      <a:gd name="connsiteY56" fmla="*/ 20955 h 227192"/>
                      <a:gd name="connsiteX57" fmla="*/ 201930 w 254551"/>
                      <a:gd name="connsiteY57" fmla="*/ 26670 h 227192"/>
                      <a:gd name="connsiteX58" fmla="*/ 200025 w 254551"/>
                      <a:gd name="connsiteY58" fmla="*/ 38100 h 227192"/>
                      <a:gd name="connsiteX59" fmla="*/ 205740 w 254551"/>
                      <a:gd name="connsiteY59" fmla="*/ 72390 h 227192"/>
                      <a:gd name="connsiteX60" fmla="*/ 213360 w 254551"/>
                      <a:gd name="connsiteY60" fmla="*/ 83820 h 227192"/>
                      <a:gd name="connsiteX61" fmla="*/ 217170 w 254551"/>
                      <a:gd name="connsiteY61" fmla="*/ 89535 h 227192"/>
                      <a:gd name="connsiteX62" fmla="*/ 215265 w 254551"/>
                      <a:gd name="connsiteY62" fmla="*/ 97155 h 227192"/>
                      <a:gd name="connsiteX63" fmla="*/ 203835 w 254551"/>
                      <a:gd name="connsiteY63" fmla="*/ 104775 h 227192"/>
                      <a:gd name="connsiteX64" fmla="*/ 198120 w 254551"/>
                      <a:gd name="connsiteY64" fmla="*/ 116205 h 227192"/>
                      <a:gd name="connsiteX65" fmla="*/ 196215 w 254551"/>
                      <a:gd name="connsiteY65" fmla="*/ 121920 h 227192"/>
                      <a:gd name="connsiteX66" fmla="*/ 190500 w 254551"/>
                      <a:gd name="connsiteY66" fmla="*/ 133350 h 227192"/>
                      <a:gd name="connsiteX67" fmla="*/ 182880 w 254551"/>
                      <a:gd name="connsiteY67" fmla="*/ 154305 h 227192"/>
                      <a:gd name="connsiteX68" fmla="*/ 175260 w 254551"/>
                      <a:gd name="connsiteY68" fmla="*/ 156210 h 227192"/>
                      <a:gd name="connsiteX69" fmla="*/ 169545 w 254551"/>
                      <a:gd name="connsiteY69" fmla="*/ 150495 h 227192"/>
                      <a:gd name="connsiteX70" fmla="*/ 167640 w 254551"/>
                      <a:gd name="connsiteY70" fmla="*/ 144780 h 227192"/>
                      <a:gd name="connsiteX71" fmla="*/ 156210 w 254551"/>
                      <a:gd name="connsiteY71" fmla="*/ 140970 h 227192"/>
                      <a:gd name="connsiteX72" fmla="*/ 150495 w 254551"/>
                      <a:gd name="connsiteY72" fmla="*/ 139065 h 227192"/>
                      <a:gd name="connsiteX73" fmla="*/ 139065 w 254551"/>
                      <a:gd name="connsiteY73" fmla="*/ 135255 h 227192"/>
                      <a:gd name="connsiteX74" fmla="*/ 133350 w 254551"/>
                      <a:gd name="connsiteY74" fmla="*/ 133350 h 227192"/>
                      <a:gd name="connsiteX75" fmla="*/ 121920 w 254551"/>
                      <a:gd name="connsiteY75" fmla="*/ 127635 h 227192"/>
                      <a:gd name="connsiteX76" fmla="*/ 89535 w 254551"/>
                      <a:gd name="connsiteY76" fmla="*/ 125730 h 227192"/>
                      <a:gd name="connsiteX77" fmla="*/ 78105 w 254551"/>
                      <a:gd name="connsiteY77" fmla="*/ 116205 h 227192"/>
                      <a:gd name="connsiteX78" fmla="*/ 76200 w 254551"/>
                      <a:gd name="connsiteY78" fmla="*/ 110490 h 227192"/>
                      <a:gd name="connsiteX79" fmla="*/ 72390 w 254551"/>
                      <a:gd name="connsiteY79" fmla="*/ 104775 h 227192"/>
                      <a:gd name="connsiteX80" fmla="*/ 68580 w 254551"/>
                      <a:gd name="connsiteY80" fmla="*/ 89535 h 227192"/>
                      <a:gd name="connsiteX81" fmla="*/ 62865 w 254551"/>
                      <a:gd name="connsiteY81" fmla="*/ 85725 h 227192"/>
                      <a:gd name="connsiteX82" fmla="*/ 53340 w 254551"/>
                      <a:gd name="connsiteY82" fmla="*/ 83820 h 227192"/>
                      <a:gd name="connsiteX83" fmla="*/ 47625 w 254551"/>
                      <a:gd name="connsiteY83" fmla="*/ 80010 h 227192"/>
                      <a:gd name="connsiteX84" fmla="*/ 41910 w 254551"/>
                      <a:gd name="connsiteY84" fmla="*/ 78105 h 227192"/>
                      <a:gd name="connsiteX85" fmla="*/ 34290 w 254551"/>
                      <a:gd name="connsiteY85" fmla="*/ 64770 h 227192"/>
                      <a:gd name="connsiteX86" fmla="*/ 30480 w 254551"/>
                      <a:gd name="connsiteY86" fmla="*/ 53340 h 227192"/>
                      <a:gd name="connsiteX87" fmla="*/ 34290 w 254551"/>
                      <a:gd name="connsiteY87" fmla="*/ 47625 h 227192"/>
                      <a:gd name="connsiteX88" fmla="*/ 32385 w 254551"/>
                      <a:gd name="connsiteY88" fmla="*/ 28575 h 227192"/>
                      <a:gd name="connsiteX89" fmla="*/ 30480 w 254551"/>
                      <a:gd name="connsiteY89" fmla="*/ 22860 h 227192"/>
                      <a:gd name="connsiteX90" fmla="*/ 36195 w 254551"/>
                      <a:gd name="connsiteY90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317 w 254673"/>
                      <a:gd name="connsiteY0" fmla="*/ 3048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88" fmla="*/ 36317 w 254673"/>
                      <a:gd name="connsiteY88" fmla="*/ 30480 h 227192"/>
                      <a:gd name="connsiteX0" fmla="*/ 30602 w 254673"/>
                      <a:gd name="connsiteY0" fmla="*/ 2286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0" fmla="*/ 32507 w 254673"/>
                      <a:gd name="connsiteY0" fmla="*/ 28575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</a:cxnLst>
                    <a:rect l="l" t="t" r="r" b="b"/>
                    <a:pathLst>
                      <a:path w="254673" h="227192">
                        <a:moveTo>
                          <a:pt x="32507" y="28575"/>
                        </a:moveTo>
                        <a:cubicBezTo>
                          <a:pt x="32825" y="25718"/>
                          <a:pt x="38222" y="31750"/>
                          <a:pt x="36317" y="30480"/>
                        </a:cubicBezTo>
                        <a:cubicBezTo>
                          <a:pt x="34412" y="29210"/>
                          <a:pt x="26792" y="22543"/>
                          <a:pt x="21077" y="20955"/>
                        </a:cubicBezTo>
                        <a:cubicBezTo>
                          <a:pt x="15362" y="19368"/>
                          <a:pt x="5519" y="20003"/>
                          <a:pt x="2027" y="20955"/>
                        </a:cubicBezTo>
                        <a:cubicBezTo>
                          <a:pt x="-1465" y="21907"/>
                          <a:pt x="757" y="24765"/>
                          <a:pt x="122" y="26670"/>
                        </a:cubicBezTo>
                        <a:cubicBezTo>
                          <a:pt x="757" y="33655"/>
                          <a:pt x="48" y="40896"/>
                          <a:pt x="2027" y="47625"/>
                        </a:cubicBezTo>
                        <a:cubicBezTo>
                          <a:pt x="3319" y="52018"/>
                          <a:pt x="8199" y="54711"/>
                          <a:pt x="9647" y="59055"/>
                        </a:cubicBezTo>
                        <a:lnTo>
                          <a:pt x="13457" y="70485"/>
                        </a:lnTo>
                        <a:cubicBezTo>
                          <a:pt x="14092" y="80010"/>
                          <a:pt x="14308" y="89572"/>
                          <a:pt x="15362" y="99060"/>
                        </a:cubicBezTo>
                        <a:cubicBezTo>
                          <a:pt x="15584" y="101056"/>
                          <a:pt x="16013" y="103207"/>
                          <a:pt x="17267" y="104775"/>
                        </a:cubicBezTo>
                        <a:cubicBezTo>
                          <a:pt x="18697" y="106563"/>
                          <a:pt x="21077" y="107315"/>
                          <a:pt x="22982" y="108585"/>
                        </a:cubicBezTo>
                        <a:cubicBezTo>
                          <a:pt x="24252" y="110490"/>
                          <a:pt x="25173" y="112681"/>
                          <a:pt x="26792" y="114300"/>
                        </a:cubicBezTo>
                        <a:cubicBezTo>
                          <a:pt x="28411" y="115919"/>
                          <a:pt x="31294" y="116168"/>
                          <a:pt x="32507" y="118110"/>
                        </a:cubicBezTo>
                        <a:cubicBezTo>
                          <a:pt x="39079" y="128624"/>
                          <a:pt x="31444" y="129680"/>
                          <a:pt x="42032" y="131445"/>
                        </a:cubicBezTo>
                        <a:cubicBezTo>
                          <a:pt x="47704" y="132390"/>
                          <a:pt x="53462" y="132715"/>
                          <a:pt x="59177" y="133350"/>
                        </a:cubicBezTo>
                        <a:cubicBezTo>
                          <a:pt x="71402" y="151687"/>
                          <a:pt x="58865" y="130751"/>
                          <a:pt x="64892" y="180975"/>
                        </a:cubicBezTo>
                        <a:cubicBezTo>
                          <a:pt x="65712" y="187808"/>
                          <a:pt x="70129" y="186451"/>
                          <a:pt x="74417" y="188595"/>
                        </a:cubicBezTo>
                        <a:cubicBezTo>
                          <a:pt x="76465" y="189619"/>
                          <a:pt x="78227" y="191135"/>
                          <a:pt x="80132" y="192405"/>
                        </a:cubicBezTo>
                        <a:cubicBezTo>
                          <a:pt x="84422" y="205275"/>
                          <a:pt x="78472" y="191325"/>
                          <a:pt x="87752" y="201930"/>
                        </a:cubicBezTo>
                        <a:cubicBezTo>
                          <a:pt x="90767" y="205376"/>
                          <a:pt x="92832" y="209550"/>
                          <a:pt x="95372" y="213360"/>
                        </a:cubicBezTo>
                        <a:cubicBezTo>
                          <a:pt x="96642" y="215265"/>
                          <a:pt x="97010" y="218351"/>
                          <a:pt x="99182" y="219075"/>
                        </a:cubicBezTo>
                        <a:lnTo>
                          <a:pt x="104897" y="220980"/>
                        </a:lnTo>
                        <a:cubicBezTo>
                          <a:pt x="106167" y="222885"/>
                          <a:pt x="106449" y="226319"/>
                          <a:pt x="108707" y="226695"/>
                        </a:cubicBezTo>
                        <a:cubicBezTo>
                          <a:pt x="118529" y="228332"/>
                          <a:pt x="125235" y="225631"/>
                          <a:pt x="133472" y="222885"/>
                        </a:cubicBezTo>
                        <a:cubicBezTo>
                          <a:pt x="137282" y="219075"/>
                          <a:pt x="141913" y="215938"/>
                          <a:pt x="144902" y="211455"/>
                        </a:cubicBezTo>
                        <a:cubicBezTo>
                          <a:pt x="146172" y="209550"/>
                          <a:pt x="146770" y="206953"/>
                          <a:pt x="148712" y="205740"/>
                        </a:cubicBezTo>
                        <a:cubicBezTo>
                          <a:pt x="152118" y="203611"/>
                          <a:pt x="160142" y="201930"/>
                          <a:pt x="160142" y="201930"/>
                        </a:cubicBezTo>
                        <a:cubicBezTo>
                          <a:pt x="160777" y="200025"/>
                          <a:pt x="161611" y="198175"/>
                          <a:pt x="162047" y="196215"/>
                        </a:cubicBezTo>
                        <a:cubicBezTo>
                          <a:pt x="162885" y="192444"/>
                          <a:pt x="161408" y="187692"/>
                          <a:pt x="163952" y="184785"/>
                        </a:cubicBezTo>
                        <a:cubicBezTo>
                          <a:pt x="166597" y="181763"/>
                          <a:pt x="175382" y="180975"/>
                          <a:pt x="175382" y="180975"/>
                        </a:cubicBezTo>
                        <a:cubicBezTo>
                          <a:pt x="183002" y="181610"/>
                          <a:pt x="190744" y="181380"/>
                          <a:pt x="198242" y="182880"/>
                        </a:cubicBezTo>
                        <a:cubicBezTo>
                          <a:pt x="200487" y="183329"/>
                          <a:pt x="201909" y="185666"/>
                          <a:pt x="203957" y="186690"/>
                        </a:cubicBezTo>
                        <a:cubicBezTo>
                          <a:pt x="205753" y="187588"/>
                          <a:pt x="207767" y="187960"/>
                          <a:pt x="209672" y="188595"/>
                        </a:cubicBezTo>
                        <a:cubicBezTo>
                          <a:pt x="213482" y="187960"/>
                          <a:pt x="217438" y="187911"/>
                          <a:pt x="221102" y="186690"/>
                        </a:cubicBezTo>
                        <a:cubicBezTo>
                          <a:pt x="223274" y="185966"/>
                          <a:pt x="225198" y="184499"/>
                          <a:pt x="226817" y="182880"/>
                        </a:cubicBezTo>
                        <a:cubicBezTo>
                          <a:pt x="231345" y="178352"/>
                          <a:pt x="232551" y="171394"/>
                          <a:pt x="234437" y="165735"/>
                        </a:cubicBezTo>
                        <a:lnTo>
                          <a:pt x="238247" y="154305"/>
                        </a:lnTo>
                        <a:lnTo>
                          <a:pt x="240152" y="148590"/>
                        </a:lnTo>
                        <a:cubicBezTo>
                          <a:pt x="242501" y="127453"/>
                          <a:pt x="240239" y="136900"/>
                          <a:pt x="245867" y="120015"/>
                        </a:cubicBezTo>
                        <a:lnTo>
                          <a:pt x="247772" y="114300"/>
                        </a:lnTo>
                        <a:lnTo>
                          <a:pt x="249677" y="108585"/>
                        </a:lnTo>
                        <a:cubicBezTo>
                          <a:pt x="248493" y="105032"/>
                          <a:pt x="245171" y="93272"/>
                          <a:pt x="242057" y="89535"/>
                        </a:cubicBezTo>
                        <a:cubicBezTo>
                          <a:pt x="240591" y="87776"/>
                          <a:pt x="238247" y="86995"/>
                          <a:pt x="236342" y="85725"/>
                        </a:cubicBezTo>
                        <a:cubicBezTo>
                          <a:pt x="236977" y="83820"/>
                          <a:pt x="236827" y="81430"/>
                          <a:pt x="238247" y="80010"/>
                        </a:cubicBezTo>
                        <a:cubicBezTo>
                          <a:pt x="239667" y="78590"/>
                          <a:pt x="242166" y="79003"/>
                          <a:pt x="243962" y="78105"/>
                        </a:cubicBezTo>
                        <a:cubicBezTo>
                          <a:pt x="246010" y="77081"/>
                          <a:pt x="247772" y="75565"/>
                          <a:pt x="249677" y="74295"/>
                        </a:cubicBezTo>
                        <a:cubicBezTo>
                          <a:pt x="257118" y="51971"/>
                          <a:pt x="254922" y="63173"/>
                          <a:pt x="251582" y="24765"/>
                        </a:cubicBezTo>
                        <a:cubicBezTo>
                          <a:pt x="251408" y="22765"/>
                          <a:pt x="250931" y="20618"/>
                          <a:pt x="249677" y="19050"/>
                        </a:cubicBezTo>
                        <a:cubicBezTo>
                          <a:pt x="248247" y="17262"/>
                          <a:pt x="245867" y="16510"/>
                          <a:pt x="243962" y="15240"/>
                        </a:cubicBezTo>
                        <a:cubicBezTo>
                          <a:pt x="240216" y="9621"/>
                          <a:pt x="239937" y="8394"/>
                          <a:pt x="234437" y="3810"/>
                        </a:cubicBezTo>
                        <a:cubicBezTo>
                          <a:pt x="232678" y="2344"/>
                          <a:pt x="230627" y="1270"/>
                          <a:pt x="228722" y="0"/>
                        </a:cubicBezTo>
                        <a:cubicBezTo>
                          <a:pt x="224912" y="635"/>
                          <a:pt x="220747" y="178"/>
                          <a:pt x="217292" y="1905"/>
                        </a:cubicBezTo>
                        <a:cubicBezTo>
                          <a:pt x="215244" y="2929"/>
                          <a:pt x="215270" y="6190"/>
                          <a:pt x="213482" y="7620"/>
                        </a:cubicBezTo>
                        <a:cubicBezTo>
                          <a:pt x="211914" y="8874"/>
                          <a:pt x="209672" y="8890"/>
                          <a:pt x="207767" y="9525"/>
                        </a:cubicBezTo>
                        <a:lnTo>
                          <a:pt x="203957" y="20955"/>
                        </a:lnTo>
                        <a:cubicBezTo>
                          <a:pt x="203322" y="22860"/>
                          <a:pt x="202382" y="24689"/>
                          <a:pt x="202052" y="26670"/>
                        </a:cubicBezTo>
                        <a:lnTo>
                          <a:pt x="200147" y="38100"/>
                        </a:lnTo>
                        <a:cubicBezTo>
                          <a:pt x="200692" y="44635"/>
                          <a:pt x="200524" y="64383"/>
                          <a:pt x="205862" y="72390"/>
                        </a:cubicBezTo>
                        <a:lnTo>
                          <a:pt x="213482" y="83820"/>
                        </a:lnTo>
                        <a:lnTo>
                          <a:pt x="217292" y="89535"/>
                        </a:lnTo>
                        <a:cubicBezTo>
                          <a:pt x="216657" y="92075"/>
                          <a:pt x="217111" y="95185"/>
                          <a:pt x="215387" y="97155"/>
                        </a:cubicBezTo>
                        <a:cubicBezTo>
                          <a:pt x="212372" y="100601"/>
                          <a:pt x="203957" y="104775"/>
                          <a:pt x="203957" y="104775"/>
                        </a:cubicBezTo>
                        <a:cubicBezTo>
                          <a:pt x="199169" y="119140"/>
                          <a:pt x="205628" y="101433"/>
                          <a:pt x="198242" y="116205"/>
                        </a:cubicBezTo>
                        <a:cubicBezTo>
                          <a:pt x="197344" y="118001"/>
                          <a:pt x="197235" y="120124"/>
                          <a:pt x="196337" y="121920"/>
                        </a:cubicBezTo>
                        <a:cubicBezTo>
                          <a:pt x="188951" y="136692"/>
                          <a:pt x="195410" y="118985"/>
                          <a:pt x="190622" y="133350"/>
                        </a:cubicBezTo>
                        <a:cubicBezTo>
                          <a:pt x="189197" y="146178"/>
                          <a:pt x="193210" y="149930"/>
                          <a:pt x="183002" y="154305"/>
                        </a:cubicBezTo>
                        <a:cubicBezTo>
                          <a:pt x="180596" y="155336"/>
                          <a:pt x="177922" y="155575"/>
                          <a:pt x="175382" y="156210"/>
                        </a:cubicBezTo>
                        <a:cubicBezTo>
                          <a:pt x="173477" y="154305"/>
                          <a:pt x="171161" y="152737"/>
                          <a:pt x="169667" y="150495"/>
                        </a:cubicBezTo>
                        <a:cubicBezTo>
                          <a:pt x="168553" y="148824"/>
                          <a:pt x="169396" y="145947"/>
                          <a:pt x="167762" y="144780"/>
                        </a:cubicBezTo>
                        <a:cubicBezTo>
                          <a:pt x="164494" y="142446"/>
                          <a:pt x="160142" y="142240"/>
                          <a:pt x="156332" y="140970"/>
                        </a:cubicBezTo>
                        <a:lnTo>
                          <a:pt x="150617" y="139065"/>
                        </a:lnTo>
                        <a:lnTo>
                          <a:pt x="139187" y="135255"/>
                        </a:lnTo>
                        <a:cubicBezTo>
                          <a:pt x="137282" y="134620"/>
                          <a:pt x="135143" y="134464"/>
                          <a:pt x="133472" y="133350"/>
                        </a:cubicBezTo>
                        <a:cubicBezTo>
                          <a:pt x="129789" y="130895"/>
                          <a:pt x="126681" y="128099"/>
                          <a:pt x="122042" y="127635"/>
                        </a:cubicBezTo>
                        <a:cubicBezTo>
                          <a:pt x="111282" y="126559"/>
                          <a:pt x="100452" y="126365"/>
                          <a:pt x="89657" y="125730"/>
                        </a:cubicBezTo>
                        <a:cubicBezTo>
                          <a:pt x="85440" y="122919"/>
                          <a:pt x="81161" y="120605"/>
                          <a:pt x="78227" y="116205"/>
                        </a:cubicBezTo>
                        <a:cubicBezTo>
                          <a:pt x="77113" y="114534"/>
                          <a:pt x="77220" y="112286"/>
                          <a:pt x="76322" y="110490"/>
                        </a:cubicBezTo>
                        <a:cubicBezTo>
                          <a:pt x="75298" y="108442"/>
                          <a:pt x="73782" y="106680"/>
                          <a:pt x="72512" y="104775"/>
                        </a:cubicBezTo>
                        <a:cubicBezTo>
                          <a:pt x="72417" y="104301"/>
                          <a:pt x="70264" y="91488"/>
                          <a:pt x="68702" y="89535"/>
                        </a:cubicBezTo>
                        <a:cubicBezTo>
                          <a:pt x="67272" y="87747"/>
                          <a:pt x="65131" y="86529"/>
                          <a:pt x="62987" y="85725"/>
                        </a:cubicBezTo>
                        <a:cubicBezTo>
                          <a:pt x="59955" y="84588"/>
                          <a:pt x="56637" y="84455"/>
                          <a:pt x="53462" y="83820"/>
                        </a:cubicBezTo>
                        <a:cubicBezTo>
                          <a:pt x="51557" y="82550"/>
                          <a:pt x="49795" y="81034"/>
                          <a:pt x="47747" y="80010"/>
                        </a:cubicBezTo>
                        <a:cubicBezTo>
                          <a:pt x="45951" y="79112"/>
                          <a:pt x="43600" y="79359"/>
                          <a:pt x="42032" y="78105"/>
                        </a:cubicBezTo>
                        <a:cubicBezTo>
                          <a:pt x="40010" y="76488"/>
                          <a:pt x="35074" y="66424"/>
                          <a:pt x="34412" y="64770"/>
                        </a:cubicBezTo>
                        <a:cubicBezTo>
                          <a:pt x="32920" y="61041"/>
                          <a:pt x="30602" y="53340"/>
                          <a:pt x="30602" y="53340"/>
                        </a:cubicBezTo>
                        <a:cubicBezTo>
                          <a:pt x="31872" y="51435"/>
                          <a:pt x="34236" y="49908"/>
                          <a:pt x="34412" y="47625"/>
                        </a:cubicBezTo>
                        <a:cubicBezTo>
                          <a:pt x="34901" y="41262"/>
                          <a:pt x="33477" y="34882"/>
                          <a:pt x="32507" y="28575"/>
                        </a:cubicBezTo>
                        <a:close/>
                      </a:path>
                    </a:pathLst>
                  </a:custGeom>
                  <a:solidFill>
                    <a:srgbClr val="9E6AAF">
                      <a:alpha val="72941"/>
                    </a:srgbClr>
                  </a:solidFill>
                  <a:ln w="19050" cap="flat" cmpd="sng" algn="ctr">
                    <a:solidFill>
                      <a:srgbClr val="7F529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  <p:grpSp>
              <p:nvGrpSpPr>
                <p:cNvPr id="247" name="Group 246">
                  <a:extLst>
                    <a:ext uri="{FF2B5EF4-FFF2-40B4-BE49-F238E27FC236}">
                      <a16:creationId xmlns:a16="http://schemas.microsoft.com/office/drawing/2014/main" id="{984EA6BA-E1EF-4DFC-8E31-02651E001D8D}"/>
                    </a:ext>
                  </a:extLst>
                </p:cNvPr>
                <p:cNvGrpSpPr/>
                <p:nvPr/>
              </p:nvGrpSpPr>
              <p:grpSpPr>
                <a:xfrm rot="7366465">
                  <a:off x="7500008" y="2304926"/>
                  <a:ext cx="294782" cy="292335"/>
                  <a:chOff x="3390226" y="902644"/>
                  <a:chExt cx="294782" cy="292335"/>
                </a:xfrm>
              </p:grpSpPr>
              <p:grpSp>
                <p:nvGrpSpPr>
                  <p:cNvPr id="248" name="Group 247">
                    <a:extLst>
                      <a:ext uri="{FF2B5EF4-FFF2-40B4-BE49-F238E27FC236}">
                        <a16:creationId xmlns:a16="http://schemas.microsoft.com/office/drawing/2014/main" id="{63F9E6C0-0E79-46FF-9E79-0C570381D70B}"/>
                      </a:ext>
                    </a:extLst>
                  </p:cNvPr>
                  <p:cNvGrpSpPr/>
                  <p:nvPr/>
                </p:nvGrpSpPr>
                <p:grpSpPr>
                  <a:xfrm>
                    <a:off x="3390226" y="902644"/>
                    <a:ext cx="294782" cy="292335"/>
                    <a:chOff x="3390226" y="902644"/>
                    <a:chExt cx="294782" cy="292335"/>
                  </a:xfrm>
                </p:grpSpPr>
                <p:sp>
                  <p:nvSpPr>
                    <p:cNvPr id="250" name="Oval 249">
                      <a:extLst>
                        <a:ext uri="{FF2B5EF4-FFF2-40B4-BE49-F238E27FC236}">
                          <a16:creationId xmlns:a16="http://schemas.microsoft.com/office/drawing/2014/main" id="{20F1E7D5-F3BF-48FF-B86B-729244643FDC}"/>
                        </a:ext>
                      </a:extLst>
                    </p:cNvPr>
                    <p:cNvSpPr/>
                    <p:nvPr/>
                  </p:nvSpPr>
                  <p:spPr>
                    <a:xfrm rot="4711444">
                      <a:off x="3391449" y="901421"/>
                      <a:ext cx="292335" cy="294782"/>
                    </a:xfrm>
                    <a:prstGeom prst="ellipse">
                      <a:avLst/>
                    </a:prstGeom>
                    <a:solidFill>
                      <a:srgbClr val="FF2B28">
                        <a:lumMod val="20000"/>
                        <a:lumOff val="80000"/>
                      </a:srgbClr>
                    </a:solidFill>
                    <a:ln w="15875" cap="flat" cmpd="sng" algn="ctr">
                      <a:solidFill>
                        <a:srgbClr val="CC95BC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grpSp>
                  <p:nvGrpSpPr>
                    <p:cNvPr id="251" name="Group 250">
                      <a:extLst>
                        <a:ext uri="{FF2B5EF4-FFF2-40B4-BE49-F238E27FC236}">
                          <a16:creationId xmlns:a16="http://schemas.microsoft.com/office/drawing/2014/main" id="{5942D555-873D-429C-AA90-A1A1AD774D6D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413236" y="963178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302" name="Freeform: Shape 474">
                        <a:extLst>
                          <a:ext uri="{FF2B5EF4-FFF2-40B4-BE49-F238E27FC236}">
                            <a16:creationId xmlns:a16="http://schemas.microsoft.com/office/drawing/2014/main" id="{567A27ED-3A8B-48A9-BABD-2B67FED911B0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3" name="Freeform: Shape 475">
                        <a:extLst>
                          <a:ext uri="{FF2B5EF4-FFF2-40B4-BE49-F238E27FC236}">
                            <a16:creationId xmlns:a16="http://schemas.microsoft.com/office/drawing/2014/main" id="{F362CD08-DEEB-4A29-ACC7-9704663230A2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4" name="Freeform: Shape 476">
                        <a:extLst>
                          <a:ext uri="{FF2B5EF4-FFF2-40B4-BE49-F238E27FC236}">
                            <a16:creationId xmlns:a16="http://schemas.microsoft.com/office/drawing/2014/main" id="{8BB6E4AA-B797-4A1A-9D5A-8E7560AA7B8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5" name="Freeform: Shape 477">
                        <a:extLst>
                          <a:ext uri="{FF2B5EF4-FFF2-40B4-BE49-F238E27FC236}">
                            <a16:creationId xmlns:a16="http://schemas.microsoft.com/office/drawing/2014/main" id="{22EA5A7A-E5B9-409E-8908-16FA5918AF6B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6" name="Freeform: Shape 478">
                        <a:extLst>
                          <a:ext uri="{FF2B5EF4-FFF2-40B4-BE49-F238E27FC236}">
                            <a16:creationId xmlns:a16="http://schemas.microsoft.com/office/drawing/2014/main" id="{C98B6B17-89EE-4419-9B91-1A5AE04D9400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7" name="Freeform: Shape 479">
                        <a:extLst>
                          <a:ext uri="{FF2B5EF4-FFF2-40B4-BE49-F238E27FC236}">
                            <a16:creationId xmlns:a16="http://schemas.microsoft.com/office/drawing/2014/main" id="{8299B290-3CC6-486E-9A6E-33910447AC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8" name="Freeform: Shape 480">
                        <a:extLst>
                          <a:ext uri="{FF2B5EF4-FFF2-40B4-BE49-F238E27FC236}">
                            <a16:creationId xmlns:a16="http://schemas.microsoft.com/office/drawing/2014/main" id="{DA9279CD-2645-4610-BB00-A9BB9E281F1E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9" name="Freeform: Shape 481">
                        <a:extLst>
                          <a:ext uri="{FF2B5EF4-FFF2-40B4-BE49-F238E27FC236}">
                            <a16:creationId xmlns:a16="http://schemas.microsoft.com/office/drawing/2014/main" id="{448E4108-7F19-4F2C-95AB-F60C802CC627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0" name="Freeform: Shape 482">
                        <a:extLst>
                          <a:ext uri="{FF2B5EF4-FFF2-40B4-BE49-F238E27FC236}">
                            <a16:creationId xmlns:a16="http://schemas.microsoft.com/office/drawing/2014/main" id="{60E984B2-E8E3-4251-8EAC-3B55D73243B9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1" name="Freeform: Shape 483">
                        <a:extLst>
                          <a:ext uri="{FF2B5EF4-FFF2-40B4-BE49-F238E27FC236}">
                            <a16:creationId xmlns:a16="http://schemas.microsoft.com/office/drawing/2014/main" id="{7F612DF4-E075-46D5-9DE9-FFDFA1EDDF58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2" name="Freeform: Shape 484">
                        <a:extLst>
                          <a:ext uri="{FF2B5EF4-FFF2-40B4-BE49-F238E27FC236}">
                            <a16:creationId xmlns:a16="http://schemas.microsoft.com/office/drawing/2014/main" id="{923ECF25-B1B8-4CD3-BF2A-716971CF8380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3" name="Freeform: Shape 485">
                        <a:extLst>
                          <a:ext uri="{FF2B5EF4-FFF2-40B4-BE49-F238E27FC236}">
                            <a16:creationId xmlns:a16="http://schemas.microsoft.com/office/drawing/2014/main" id="{67FF0141-9177-4B7E-B2D0-6AFF4334CDC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4" name="Rectangle: Rounded Corners 486">
                        <a:extLst>
                          <a:ext uri="{FF2B5EF4-FFF2-40B4-BE49-F238E27FC236}">
                            <a16:creationId xmlns:a16="http://schemas.microsoft.com/office/drawing/2014/main" id="{173D32BA-0EDD-4E49-AB84-2BBEDDFC6B8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5" name="Rectangle: Rounded Corners 487">
                        <a:extLst>
                          <a:ext uri="{FF2B5EF4-FFF2-40B4-BE49-F238E27FC236}">
                            <a16:creationId xmlns:a16="http://schemas.microsoft.com/office/drawing/2014/main" id="{0EE2E243-3E01-4B38-A9E2-4FF0F25327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6" name="Rectangle: Rounded Corners 488">
                        <a:extLst>
                          <a:ext uri="{FF2B5EF4-FFF2-40B4-BE49-F238E27FC236}">
                            <a16:creationId xmlns:a16="http://schemas.microsoft.com/office/drawing/2014/main" id="{1338F140-2BAF-4356-8417-5C9C3E94818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7" name="Rectangle: Rounded Corners 489">
                        <a:extLst>
                          <a:ext uri="{FF2B5EF4-FFF2-40B4-BE49-F238E27FC236}">
                            <a16:creationId xmlns:a16="http://schemas.microsoft.com/office/drawing/2014/main" id="{28C1D69A-3D89-40A4-8D00-21E906771C9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8" name="Rectangle: Rounded Corners 490">
                        <a:extLst>
                          <a:ext uri="{FF2B5EF4-FFF2-40B4-BE49-F238E27FC236}">
                            <a16:creationId xmlns:a16="http://schemas.microsoft.com/office/drawing/2014/main" id="{150569AF-E251-4F47-8F19-E4EFB24F11E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19" name="Rectangle: Rounded Corners 491">
                        <a:extLst>
                          <a:ext uri="{FF2B5EF4-FFF2-40B4-BE49-F238E27FC236}">
                            <a16:creationId xmlns:a16="http://schemas.microsoft.com/office/drawing/2014/main" id="{98F5F774-E45A-4D06-9C66-F2B0A8C11A5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52" name="Group 251">
                      <a:extLst>
                        <a:ext uri="{FF2B5EF4-FFF2-40B4-BE49-F238E27FC236}">
                          <a16:creationId xmlns:a16="http://schemas.microsoft.com/office/drawing/2014/main" id="{B8F695B3-853D-4CA0-B232-3872474E69AB}"/>
                        </a:ext>
                      </a:extLst>
                    </p:cNvPr>
                    <p:cNvGrpSpPr/>
                    <p:nvPr/>
                  </p:nvGrpSpPr>
                  <p:grpSpPr>
                    <a:xfrm rot="13031820">
                      <a:off x="3472376" y="927786"/>
                      <a:ext cx="164793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286" name="Freeform: Shape 458">
                        <a:extLst>
                          <a:ext uri="{FF2B5EF4-FFF2-40B4-BE49-F238E27FC236}">
                            <a16:creationId xmlns:a16="http://schemas.microsoft.com/office/drawing/2014/main" id="{211DCE64-BF02-47BF-A6C4-8F28EE1683D8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7" name="Freeform: Shape 459">
                        <a:extLst>
                          <a:ext uri="{FF2B5EF4-FFF2-40B4-BE49-F238E27FC236}">
                            <a16:creationId xmlns:a16="http://schemas.microsoft.com/office/drawing/2014/main" id="{DC2074DC-E818-4FEB-853B-1657141FCBF2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8" name="Freeform: Shape 460">
                        <a:extLst>
                          <a:ext uri="{FF2B5EF4-FFF2-40B4-BE49-F238E27FC236}">
                            <a16:creationId xmlns:a16="http://schemas.microsoft.com/office/drawing/2014/main" id="{8F902DF0-CAEB-4370-A03F-606EA847E335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9" name="Freeform: Shape 461">
                        <a:extLst>
                          <a:ext uri="{FF2B5EF4-FFF2-40B4-BE49-F238E27FC236}">
                            <a16:creationId xmlns:a16="http://schemas.microsoft.com/office/drawing/2014/main" id="{9511ABCE-2719-48D9-B1EA-A91E5607B7F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9986" y="428752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0" name="Freeform: Shape 462">
                        <a:extLst>
                          <a:ext uri="{FF2B5EF4-FFF2-40B4-BE49-F238E27FC236}">
                            <a16:creationId xmlns:a16="http://schemas.microsoft.com/office/drawing/2014/main" id="{B8D23549-D5B3-4E90-9E86-C404B7615729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1" name="Freeform: Shape 463">
                        <a:extLst>
                          <a:ext uri="{FF2B5EF4-FFF2-40B4-BE49-F238E27FC236}">
                            <a16:creationId xmlns:a16="http://schemas.microsoft.com/office/drawing/2014/main" id="{8090FAC6-6EE0-47D2-927D-8A8EB490F21E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2" name="Freeform: Shape 464">
                        <a:extLst>
                          <a:ext uri="{FF2B5EF4-FFF2-40B4-BE49-F238E27FC236}">
                            <a16:creationId xmlns:a16="http://schemas.microsoft.com/office/drawing/2014/main" id="{EF58C431-8F37-4A07-B647-B285C8A0553F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3" name="Freeform: Shape 465">
                        <a:extLst>
                          <a:ext uri="{FF2B5EF4-FFF2-40B4-BE49-F238E27FC236}">
                            <a16:creationId xmlns:a16="http://schemas.microsoft.com/office/drawing/2014/main" id="{DD8BE4AF-96B7-401E-9671-9AF3DAEEDBEB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4" name="Freeform: Shape 466">
                        <a:extLst>
                          <a:ext uri="{FF2B5EF4-FFF2-40B4-BE49-F238E27FC236}">
                            <a16:creationId xmlns:a16="http://schemas.microsoft.com/office/drawing/2014/main" id="{3DF8C87B-0D41-41D3-877C-342FD6409110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5" name="Freeform: Shape 467">
                        <a:extLst>
                          <a:ext uri="{FF2B5EF4-FFF2-40B4-BE49-F238E27FC236}">
                            <a16:creationId xmlns:a16="http://schemas.microsoft.com/office/drawing/2014/main" id="{D511424F-2EA4-48E5-BB1E-2D4BB14F873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6" name="Freeform: Shape 468">
                        <a:extLst>
                          <a:ext uri="{FF2B5EF4-FFF2-40B4-BE49-F238E27FC236}">
                            <a16:creationId xmlns:a16="http://schemas.microsoft.com/office/drawing/2014/main" id="{DAB7D0D6-7116-4DEE-A732-096E2739C499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7" name="Rectangle: Rounded Corners 469">
                        <a:extLst>
                          <a:ext uri="{FF2B5EF4-FFF2-40B4-BE49-F238E27FC236}">
                            <a16:creationId xmlns:a16="http://schemas.microsoft.com/office/drawing/2014/main" id="{06C004BB-81FA-42BC-94FC-CC5420215B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8" name="Rectangle: Rounded Corners 470">
                        <a:extLst>
                          <a:ext uri="{FF2B5EF4-FFF2-40B4-BE49-F238E27FC236}">
                            <a16:creationId xmlns:a16="http://schemas.microsoft.com/office/drawing/2014/main" id="{24DD0118-8D29-449A-B38D-1C4A9D38B1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99" name="Rectangle: Rounded Corners 471">
                        <a:extLst>
                          <a:ext uri="{FF2B5EF4-FFF2-40B4-BE49-F238E27FC236}">
                            <a16:creationId xmlns:a16="http://schemas.microsoft.com/office/drawing/2014/main" id="{41D8BFDF-3C6D-45BB-BDC7-55608F36D9D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0" name="Rectangle: Rounded Corners 472">
                        <a:extLst>
                          <a:ext uri="{FF2B5EF4-FFF2-40B4-BE49-F238E27FC236}">
                            <a16:creationId xmlns:a16="http://schemas.microsoft.com/office/drawing/2014/main" id="{29083B7C-5787-4B75-B886-0FB6CFD62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301" name="Rectangle: Rounded Corners 473">
                        <a:extLst>
                          <a:ext uri="{FF2B5EF4-FFF2-40B4-BE49-F238E27FC236}">
                            <a16:creationId xmlns:a16="http://schemas.microsoft.com/office/drawing/2014/main" id="{1BD56920-485D-4F22-A641-5C315A47B6B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53" name="Group 252">
                      <a:extLst>
                        <a:ext uri="{FF2B5EF4-FFF2-40B4-BE49-F238E27FC236}">
                          <a16:creationId xmlns:a16="http://schemas.microsoft.com/office/drawing/2014/main" id="{B8513EF5-307A-499C-BB17-4112AEE984A8}"/>
                        </a:ext>
                      </a:extLst>
                    </p:cNvPr>
                    <p:cNvGrpSpPr/>
                    <p:nvPr/>
                  </p:nvGrpSpPr>
                  <p:grpSpPr>
                    <a:xfrm rot="20035314">
                      <a:off x="3440042" y="1013385"/>
                      <a:ext cx="166172" cy="147875"/>
                      <a:chOff x="8770428" y="4145965"/>
                      <a:chExt cx="307647" cy="276064"/>
                    </a:xfrm>
                  </p:grpSpPr>
                  <p:sp>
                    <p:nvSpPr>
                      <p:cNvPr id="271" name="Freeform: Shape 443">
                        <a:extLst>
                          <a:ext uri="{FF2B5EF4-FFF2-40B4-BE49-F238E27FC236}">
                            <a16:creationId xmlns:a16="http://schemas.microsoft.com/office/drawing/2014/main" id="{6722B787-59AA-4294-B6E2-E93989943FE3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2" name="Freeform: Shape 444">
                        <a:extLst>
                          <a:ext uri="{FF2B5EF4-FFF2-40B4-BE49-F238E27FC236}">
                            <a16:creationId xmlns:a16="http://schemas.microsoft.com/office/drawing/2014/main" id="{DA7ABC19-233B-45CC-B2AF-F164D27A5FFA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3" name="Freeform: Shape 445">
                        <a:extLst>
                          <a:ext uri="{FF2B5EF4-FFF2-40B4-BE49-F238E27FC236}">
                            <a16:creationId xmlns:a16="http://schemas.microsoft.com/office/drawing/2014/main" id="{5CE33C57-51BA-40E5-85AC-341C69A640A4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4" name="Freeform: Shape 446">
                        <a:extLst>
                          <a:ext uri="{FF2B5EF4-FFF2-40B4-BE49-F238E27FC236}">
                            <a16:creationId xmlns:a16="http://schemas.microsoft.com/office/drawing/2014/main" id="{B50CBF8D-C411-427F-93CA-DE58E5ABBF2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5" name="Freeform: Shape 447">
                        <a:extLst>
                          <a:ext uri="{FF2B5EF4-FFF2-40B4-BE49-F238E27FC236}">
                            <a16:creationId xmlns:a16="http://schemas.microsoft.com/office/drawing/2014/main" id="{585FEAD6-FA43-47AF-9C9A-5CCF3AA29422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6" name="Freeform: Shape 448">
                        <a:extLst>
                          <a:ext uri="{FF2B5EF4-FFF2-40B4-BE49-F238E27FC236}">
                            <a16:creationId xmlns:a16="http://schemas.microsoft.com/office/drawing/2014/main" id="{A5232988-1932-425D-9D29-CE5C3583A97A}"/>
                          </a:ext>
                        </a:extLst>
                      </p:cNvPr>
                      <p:cNvSpPr/>
                      <p:nvPr/>
                    </p:nvSpPr>
                    <p:spPr>
                      <a:xfrm rot="20582585">
                        <a:off x="8817085" y="4302941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7" name="Freeform: Shape 449">
                        <a:extLst>
                          <a:ext uri="{FF2B5EF4-FFF2-40B4-BE49-F238E27FC236}">
                            <a16:creationId xmlns:a16="http://schemas.microsoft.com/office/drawing/2014/main" id="{AEC76B75-9348-4CD4-9702-B8101BE8573B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8" name="Freeform: Shape 450">
                        <a:extLst>
                          <a:ext uri="{FF2B5EF4-FFF2-40B4-BE49-F238E27FC236}">
                            <a16:creationId xmlns:a16="http://schemas.microsoft.com/office/drawing/2014/main" id="{87C23CB4-8CA9-4098-8E27-0C1DEB509055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9" name="Freeform: Shape 451">
                        <a:extLst>
                          <a:ext uri="{FF2B5EF4-FFF2-40B4-BE49-F238E27FC236}">
                            <a16:creationId xmlns:a16="http://schemas.microsoft.com/office/drawing/2014/main" id="{46A68ACB-3A6B-47DB-93EA-07C8282E63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0" name="Rectangle: Rounded Corners 452">
                        <a:extLst>
                          <a:ext uri="{FF2B5EF4-FFF2-40B4-BE49-F238E27FC236}">
                            <a16:creationId xmlns:a16="http://schemas.microsoft.com/office/drawing/2014/main" id="{1AFE9698-EAE5-435C-A05B-E09ECDDBB00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1" name="Rectangle: Rounded Corners 453">
                        <a:extLst>
                          <a:ext uri="{FF2B5EF4-FFF2-40B4-BE49-F238E27FC236}">
                            <a16:creationId xmlns:a16="http://schemas.microsoft.com/office/drawing/2014/main" id="{781DF65A-6558-4565-B22A-680D3FCA1C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58174" y="429137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2" name="Rectangle: Rounded Corners 454">
                        <a:extLst>
                          <a:ext uri="{FF2B5EF4-FFF2-40B4-BE49-F238E27FC236}">
                            <a16:creationId xmlns:a16="http://schemas.microsoft.com/office/drawing/2014/main" id="{95C0B823-9773-45EE-9F86-D435E298AA6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3" name="Rectangle: Rounded Corners 455">
                        <a:extLst>
                          <a:ext uri="{FF2B5EF4-FFF2-40B4-BE49-F238E27FC236}">
                            <a16:creationId xmlns:a16="http://schemas.microsoft.com/office/drawing/2014/main" id="{1B83D32B-B880-4A5D-93F8-5709B71458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4" name="Rectangle: Rounded Corners 456">
                        <a:extLst>
                          <a:ext uri="{FF2B5EF4-FFF2-40B4-BE49-F238E27FC236}">
                            <a16:creationId xmlns:a16="http://schemas.microsoft.com/office/drawing/2014/main" id="{D5848A40-9583-4F10-B5B6-7F141300E0B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17085" y="439459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85" name="Rectangle: Rounded Corners 457">
                        <a:extLst>
                          <a:ext uri="{FF2B5EF4-FFF2-40B4-BE49-F238E27FC236}">
                            <a16:creationId xmlns:a16="http://schemas.microsoft.com/office/drawing/2014/main" id="{02EC916A-7980-4105-B408-7EADF99FCAE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94095" y="4145965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  <p:grpSp>
                  <p:nvGrpSpPr>
                    <p:cNvPr id="254" name="Group 253">
                      <a:extLst>
                        <a:ext uri="{FF2B5EF4-FFF2-40B4-BE49-F238E27FC236}">
                          <a16:creationId xmlns:a16="http://schemas.microsoft.com/office/drawing/2014/main" id="{4ACA8BDE-FD8E-45CE-B21D-63C9BB473ACB}"/>
                        </a:ext>
                      </a:extLst>
                    </p:cNvPr>
                    <p:cNvGrpSpPr/>
                    <p:nvPr/>
                  </p:nvGrpSpPr>
                  <p:grpSpPr>
                    <a:xfrm rot="4711444">
                      <a:off x="3501504" y="998523"/>
                      <a:ext cx="164792" cy="149511"/>
                      <a:chOff x="8770428" y="4145225"/>
                      <a:chExt cx="307647" cy="276804"/>
                    </a:xfrm>
                  </p:grpSpPr>
                  <p:sp>
                    <p:nvSpPr>
                      <p:cNvPr id="255" name="Freeform: Shape 427">
                        <a:extLst>
                          <a:ext uri="{FF2B5EF4-FFF2-40B4-BE49-F238E27FC236}">
                            <a16:creationId xmlns:a16="http://schemas.microsoft.com/office/drawing/2014/main" id="{EB690A02-18DF-4D02-AE62-31E87A640FA9}"/>
                          </a:ext>
                        </a:extLst>
                      </p:cNvPr>
                      <p:cNvSpPr/>
                      <p:nvPr/>
                    </p:nvSpPr>
                    <p:spPr>
                      <a:xfrm rot="5813516">
                        <a:off x="8823930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56" name="Freeform: Shape 428">
                        <a:extLst>
                          <a:ext uri="{FF2B5EF4-FFF2-40B4-BE49-F238E27FC236}">
                            <a16:creationId xmlns:a16="http://schemas.microsoft.com/office/drawing/2014/main" id="{85B2F2BC-0497-43E8-A54F-36D410ADE177}"/>
                          </a:ext>
                        </a:extLst>
                      </p:cNvPr>
                      <p:cNvSpPr/>
                      <p:nvPr/>
                    </p:nvSpPr>
                    <p:spPr>
                      <a:xfrm rot="6799576">
                        <a:off x="8855933" y="4253069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57" name="Freeform: Shape 429">
                        <a:extLst>
                          <a:ext uri="{FF2B5EF4-FFF2-40B4-BE49-F238E27FC236}">
                            <a16:creationId xmlns:a16="http://schemas.microsoft.com/office/drawing/2014/main" id="{5D24ED9F-1544-4DEC-8CA9-0F11E8D172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50061" y="4188172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58" name="Freeform: Shape 430">
                        <a:extLst>
                          <a:ext uri="{FF2B5EF4-FFF2-40B4-BE49-F238E27FC236}">
                            <a16:creationId xmlns:a16="http://schemas.microsoft.com/office/drawing/2014/main" id="{4CC03F9D-6A50-4F30-A8AF-EAC6F5A3414E}"/>
                          </a:ext>
                        </a:extLst>
                      </p:cNvPr>
                      <p:cNvSpPr/>
                      <p:nvPr/>
                    </p:nvSpPr>
                    <p:spPr>
                      <a:xfrm rot="15284729">
                        <a:off x="8851362" y="4146483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59" name="Freeform: Shape 431">
                        <a:extLst>
                          <a:ext uri="{FF2B5EF4-FFF2-40B4-BE49-F238E27FC236}">
                            <a16:creationId xmlns:a16="http://schemas.microsoft.com/office/drawing/2014/main" id="{ED5642D0-6B83-4362-B080-B13753412A41}"/>
                          </a:ext>
                        </a:extLst>
                      </p:cNvPr>
                      <p:cNvSpPr/>
                      <p:nvPr/>
                    </p:nvSpPr>
                    <p:spPr>
                      <a:xfrm rot="4030563">
                        <a:off x="8954046" y="4390351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60" name="Freeform: Shape 432">
                        <a:extLst>
                          <a:ext uri="{FF2B5EF4-FFF2-40B4-BE49-F238E27FC236}">
                            <a16:creationId xmlns:a16="http://schemas.microsoft.com/office/drawing/2014/main" id="{035AD9E5-89D2-4B95-9A01-58ADED76330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78794" y="4215604"/>
                        <a:ext cx="27432" cy="27432"/>
                      </a:xfrm>
                      <a:custGeom>
                        <a:avLst/>
                        <a:gdLst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8118 h 64150"/>
                          <a:gd name="connsiteX1" fmla="*/ 32385 w 80010"/>
                          <a:gd name="connsiteY1" fmla="*/ 8118 h 64150"/>
                          <a:gd name="connsiteX2" fmla="*/ 3810 w 80010"/>
                          <a:gd name="connsiteY2" fmla="*/ 10023 h 64150"/>
                          <a:gd name="connsiteX3" fmla="*/ 0 w 80010"/>
                          <a:gd name="connsiteY3" fmla="*/ 21453 h 64150"/>
                          <a:gd name="connsiteX4" fmla="*/ 7620 w 80010"/>
                          <a:gd name="connsiteY4" fmla="*/ 42408 h 64150"/>
                          <a:gd name="connsiteX5" fmla="*/ 13335 w 80010"/>
                          <a:gd name="connsiteY5" fmla="*/ 46218 h 64150"/>
                          <a:gd name="connsiteX6" fmla="*/ 19050 w 80010"/>
                          <a:gd name="connsiteY6" fmla="*/ 51933 h 64150"/>
                          <a:gd name="connsiteX7" fmla="*/ 68580 w 80010"/>
                          <a:gd name="connsiteY7" fmla="*/ 55743 h 64150"/>
                          <a:gd name="connsiteX8" fmla="*/ 72390 w 80010"/>
                          <a:gd name="connsiteY8" fmla="*/ 50028 h 64150"/>
                          <a:gd name="connsiteX9" fmla="*/ 78105 w 80010"/>
                          <a:gd name="connsiteY9" fmla="*/ 44313 h 64150"/>
                          <a:gd name="connsiteX10" fmla="*/ 80010 w 80010"/>
                          <a:gd name="connsiteY10" fmla="*/ 38598 h 64150"/>
                          <a:gd name="connsiteX11" fmla="*/ 78105 w 80010"/>
                          <a:gd name="connsiteY11" fmla="*/ 27168 h 64150"/>
                          <a:gd name="connsiteX12" fmla="*/ 60960 w 80010"/>
                          <a:gd name="connsiteY12" fmla="*/ 21453 h 64150"/>
                          <a:gd name="connsiteX13" fmla="*/ 53340 w 80010"/>
                          <a:gd name="connsiteY13" fmla="*/ 23358 h 64150"/>
                          <a:gd name="connsiteX14" fmla="*/ 57150 w 80010"/>
                          <a:gd name="connsiteY14" fmla="*/ 11928 h 64150"/>
                          <a:gd name="connsiteX15" fmla="*/ 59055 w 80010"/>
                          <a:gd name="connsiteY15" fmla="*/ 6213 h 64150"/>
                          <a:gd name="connsiteX16" fmla="*/ 34290 w 80010"/>
                          <a:gd name="connsiteY16" fmla="*/ 498 h 64150"/>
                          <a:gd name="connsiteX17" fmla="*/ 32385 w 80010"/>
                          <a:gd name="connsiteY17" fmla="*/ 8118 h 64150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2019 h 58051"/>
                          <a:gd name="connsiteX1" fmla="*/ 32385 w 80010"/>
                          <a:gd name="connsiteY1" fmla="*/ 2019 h 58051"/>
                          <a:gd name="connsiteX2" fmla="*/ 3810 w 80010"/>
                          <a:gd name="connsiteY2" fmla="*/ 3924 h 58051"/>
                          <a:gd name="connsiteX3" fmla="*/ 0 w 80010"/>
                          <a:gd name="connsiteY3" fmla="*/ 15354 h 58051"/>
                          <a:gd name="connsiteX4" fmla="*/ 7620 w 80010"/>
                          <a:gd name="connsiteY4" fmla="*/ 36309 h 58051"/>
                          <a:gd name="connsiteX5" fmla="*/ 13335 w 80010"/>
                          <a:gd name="connsiteY5" fmla="*/ 40119 h 58051"/>
                          <a:gd name="connsiteX6" fmla="*/ 19050 w 80010"/>
                          <a:gd name="connsiteY6" fmla="*/ 45834 h 58051"/>
                          <a:gd name="connsiteX7" fmla="*/ 68580 w 80010"/>
                          <a:gd name="connsiteY7" fmla="*/ 49644 h 58051"/>
                          <a:gd name="connsiteX8" fmla="*/ 72390 w 80010"/>
                          <a:gd name="connsiteY8" fmla="*/ 43929 h 58051"/>
                          <a:gd name="connsiteX9" fmla="*/ 78105 w 80010"/>
                          <a:gd name="connsiteY9" fmla="*/ 38214 h 58051"/>
                          <a:gd name="connsiteX10" fmla="*/ 80010 w 80010"/>
                          <a:gd name="connsiteY10" fmla="*/ 32499 h 58051"/>
                          <a:gd name="connsiteX11" fmla="*/ 78105 w 80010"/>
                          <a:gd name="connsiteY11" fmla="*/ 21069 h 58051"/>
                          <a:gd name="connsiteX12" fmla="*/ 60960 w 80010"/>
                          <a:gd name="connsiteY12" fmla="*/ 15354 h 58051"/>
                          <a:gd name="connsiteX13" fmla="*/ 53340 w 80010"/>
                          <a:gd name="connsiteY13" fmla="*/ 17259 h 58051"/>
                          <a:gd name="connsiteX14" fmla="*/ 57150 w 80010"/>
                          <a:gd name="connsiteY14" fmla="*/ 5829 h 58051"/>
                          <a:gd name="connsiteX15" fmla="*/ 59055 w 80010"/>
                          <a:gd name="connsiteY15" fmla="*/ 114 h 58051"/>
                          <a:gd name="connsiteX16" fmla="*/ 32385 w 80010"/>
                          <a:gd name="connsiteY16" fmla="*/ 2019 h 5805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57150 w 80010"/>
                          <a:gd name="connsiteY14" fmla="*/ 398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6211"/>
                          <a:gd name="connsiteX1" fmla="*/ 32385 w 80010"/>
                          <a:gd name="connsiteY1" fmla="*/ 179 h 56211"/>
                          <a:gd name="connsiteX2" fmla="*/ 3810 w 80010"/>
                          <a:gd name="connsiteY2" fmla="*/ 2084 h 56211"/>
                          <a:gd name="connsiteX3" fmla="*/ 0 w 80010"/>
                          <a:gd name="connsiteY3" fmla="*/ 13514 h 56211"/>
                          <a:gd name="connsiteX4" fmla="*/ 7620 w 80010"/>
                          <a:gd name="connsiteY4" fmla="*/ 34469 h 56211"/>
                          <a:gd name="connsiteX5" fmla="*/ 13335 w 80010"/>
                          <a:gd name="connsiteY5" fmla="*/ 38279 h 56211"/>
                          <a:gd name="connsiteX6" fmla="*/ 19050 w 80010"/>
                          <a:gd name="connsiteY6" fmla="*/ 43994 h 56211"/>
                          <a:gd name="connsiteX7" fmla="*/ 68580 w 80010"/>
                          <a:gd name="connsiteY7" fmla="*/ 47804 h 56211"/>
                          <a:gd name="connsiteX8" fmla="*/ 72390 w 80010"/>
                          <a:gd name="connsiteY8" fmla="*/ 42089 h 56211"/>
                          <a:gd name="connsiteX9" fmla="*/ 78105 w 80010"/>
                          <a:gd name="connsiteY9" fmla="*/ 36374 h 56211"/>
                          <a:gd name="connsiteX10" fmla="*/ 80010 w 80010"/>
                          <a:gd name="connsiteY10" fmla="*/ 30659 h 56211"/>
                          <a:gd name="connsiteX11" fmla="*/ 78105 w 80010"/>
                          <a:gd name="connsiteY11" fmla="*/ 19229 h 56211"/>
                          <a:gd name="connsiteX12" fmla="*/ 60960 w 80010"/>
                          <a:gd name="connsiteY12" fmla="*/ 13514 h 56211"/>
                          <a:gd name="connsiteX13" fmla="*/ 53340 w 80010"/>
                          <a:gd name="connsiteY13" fmla="*/ 15419 h 56211"/>
                          <a:gd name="connsiteX14" fmla="*/ 40048 w 80010"/>
                          <a:gd name="connsiteY14" fmla="*/ 8639 h 56211"/>
                          <a:gd name="connsiteX15" fmla="*/ 32385 w 80010"/>
                          <a:gd name="connsiteY15" fmla="*/ 179 h 56211"/>
                          <a:gd name="connsiteX0" fmla="*/ 32385 w 80010"/>
                          <a:gd name="connsiteY0" fmla="*/ 179 h 52171"/>
                          <a:gd name="connsiteX1" fmla="*/ 32385 w 80010"/>
                          <a:gd name="connsiteY1" fmla="*/ 179 h 52171"/>
                          <a:gd name="connsiteX2" fmla="*/ 3810 w 80010"/>
                          <a:gd name="connsiteY2" fmla="*/ 2084 h 52171"/>
                          <a:gd name="connsiteX3" fmla="*/ 0 w 80010"/>
                          <a:gd name="connsiteY3" fmla="*/ 13514 h 52171"/>
                          <a:gd name="connsiteX4" fmla="*/ 7620 w 80010"/>
                          <a:gd name="connsiteY4" fmla="*/ 34469 h 52171"/>
                          <a:gd name="connsiteX5" fmla="*/ 13335 w 80010"/>
                          <a:gd name="connsiteY5" fmla="*/ 38279 h 52171"/>
                          <a:gd name="connsiteX6" fmla="*/ 19050 w 80010"/>
                          <a:gd name="connsiteY6" fmla="*/ 43994 h 52171"/>
                          <a:gd name="connsiteX7" fmla="*/ 68580 w 80010"/>
                          <a:gd name="connsiteY7" fmla="*/ 47804 h 52171"/>
                          <a:gd name="connsiteX8" fmla="*/ 72390 w 80010"/>
                          <a:gd name="connsiteY8" fmla="*/ 42089 h 52171"/>
                          <a:gd name="connsiteX9" fmla="*/ 78105 w 80010"/>
                          <a:gd name="connsiteY9" fmla="*/ 36374 h 52171"/>
                          <a:gd name="connsiteX10" fmla="*/ 80010 w 80010"/>
                          <a:gd name="connsiteY10" fmla="*/ 30659 h 52171"/>
                          <a:gd name="connsiteX11" fmla="*/ 78105 w 80010"/>
                          <a:gd name="connsiteY11" fmla="*/ 19229 h 52171"/>
                          <a:gd name="connsiteX12" fmla="*/ 60960 w 80010"/>
                          <a:gd name="connsiteY12" fmla="*/ 13514 h 52171"/>
                          <a:gd name="connsiteX13" fmla="*/ 53340 w 80010"/>
                          <a:gd name="connsiteY13" fmla="*/ 15419 h 52171"/>
                          <a:gd name="connsiteX14" fmla="*/ 40048 w 80010"/>
                          <a:gd name="connsiteY14" fmla="*/ 8639 h 52171"/>
                          <a:gd name="connsiteX15" fmla="*/ 32385 w 80010"/>
                          <a:gd name="connsiteY15" fmla="*/ 179 h 52171"/>
                          <a:gd name="connsiteX0" fmla="*/ 32385 w 80010"/>
                          <a:gd name="connsiteY0" fmla="*/ 179 h 52432"/>
                          <a:gd name="connsiteX1" fmla="*/ 32385 w 80010"/>
                          <a:gd name="connsiteY1" fmla="*/ 179 h 52432"/>
                          <a:gd name="connsiteX2" fmla="*/ 3810 w 80010"/>
                          <a:gd name="connsiteY2" fmla="*/ 2084 h 52432"/>
                          <a:gd name="connsiteX3" fmla="*/ 0 w 80010"/>
                          <a:gd name="connsiteY3" fmla="*/ 13514 h 52432"/>
                          <a:gd name="connsiteX4" fmla="*/ 7620 w 80010"/>
                          <a:gd name="connsiteY4" fmla="*/ 34469 h 52432"/>
                          <a:gd name="connsiteX5" fmla="*/ 13335 w 80010"/>
                          <a:gd name="connsiteY5" fmla="*/ 38279 h 52432"/>
                          <a:gd name="connsiteX6" fmla="*/ 19050 w 80010"/>
                          <a:gd name="connsiteY6" fmla="*/ 43994 h 52432"/>
                          <a:gd name="connsiteX7" fmla="*/ 68580 w 80010"/>
                          <a:gd name="connsiteY7" fmla="*/ 47804 h 52432"/>
                          <a:gd name="connsiteX8" fmla="*/ 72390 w 80010"/>
                          <a:gd name="connsiteY8" fmla="*/ 42089 h 52432"/>
                          <a:gd name="connsiteX9" fmla="*/ 78105 w 80010"/>
                          <a:gd name="connsiteY9" fmla="*/ 36374 h 52432"/>
                          <a:gd name="connsiteX10" fmla="*/ 80010 w 80010"/>
                          <a:gd name="connsiteY10" fmla="*/ 30659 h 52432"/>
                          <a:gd name="connsiteX11" fmla="*/ 78105 w 80010"/>
                          <a:gd name="connsiteY11" fmla="*/ 19229 h 52432"/>
                          <a:gd name="connsiteX12" fmla="*/ 60960 w 80010"/>
                          <a:gd name="connsiteY12" fmla="*/ 13514 h 52432"/>
                          <a:gd name="connsiteX13" fmla="*/ 53340 w 80010"/>
                          <a:gd name="connsiteY13" fmla="*/ 15419 h 52432"/>
                          <a:gd name="connsiteX14" fmla="*/ 40048 w 80010"/>
                          <a:gd name="connsiteY14" fmla="*/ 8639 h 52432"/>
                          <a:gd name="connsiteX15" fmla="*/ 32385 w 80010"/>
                          <a:gd name="connsiteY15" fmla="*/ 179 h 52432"/>
                          <a:gd name="connsiteX0" fmla="*/ 32385 w 80010"/>
                          <a:gd name="connsiteY0" fmla="*/ 179 h 55651"/>
                          <a:gd name="connsiteX1" fmla="*/ 32385 w 80010"/>
                          <a:gd name="connsiteY1" fmla="*/ 179 h 55651"/>
                          <a:gd name="connsiteX2" fmla="*/ 3810 w 80010"/>
                          <a:gd name="connsiteY2" fmla="*/ 2084 h 55651"/>
                          <a:gd name="connsiteX3" fmla="*/ 0 w 80010"/>
                          <a:gd name="connsiteY3" fmla="*/ 13514 h 55651"/>
                          <a:gd name="connsiteX4" fmla="*/ 7620 w 80010"/>
                          <a:gd name="connsiteY4" fmla="*/ 34469 h 55651"/>
                          <a:gd name="connsiteX5" fmla="*/ 13335 w 80010"/>
                          <a:gd name="connsiteY5" fmla="*/ 38279 h 55651"/>
                          <a:gd name="connsiteX6" fmla="*/ 19050 w 80010"/>
                          <a:gd name="connsiteY6" fmla="*/ 43994 h 55651"/>
                          <a:gd name="connsiteX7" fmla="*/ 48058 w 80010"/>
                          <a:gd name="connsiteY7" fmla="*/ 52454 h 55651"/>
                          <a:gd name="connsiteX8" fmla="*/ 72390 w 80010"/>
                          <a:gd name="connsiteY8" fmla="*/ 42089 h 55651"/>
                          <a:gd name="connsiteX9" fmla="*/ 78105 w 80010"/>
                          <a:gd name="connsiteY9" fmla="*/ 36374 h 55651"/>
                          <a:gd name="connsiteX10" fmla="*/ 80010 w 80010"/>
                          <a:gd name="connsiteY10" fmla="*/ 30659 h 55651"/>
                          <a:gd name="connsiteX11" fmla="*/ 78105 w 80010"/>
                          <a:gd name="connsiteY11" fmla="*/ 19229 h 55651"/>
                          <a:gd name="connsiteX12" fmla="*/ 60960 w 80010"/>
                          <a:gd name="connsiteY12" fmla="*/ 13514 h 55651"/>
                          <a:gd name="connsiteX13" fmla="*/ 53340 w 80010"/>
                          <a:gd name="connsiteY13" fmla="*/ 15419 h 55651"/>
                          <a:gd name="connsiteX14" fmla="*/ 40048 w 80010"/>
                          <a:gd name="connsiteY14" fmla="*/ 8639 h 55651"/>
                          <a:gd name="connsiteX15" fmla="*/ 32385 w 80010"/>
                          <a:gd name="connsiteY15" fmla="*/ 179 h 55651"/>
                          <a:gd name="connsiteX0" fmla="*/ 32385 w 80010"/>
                          <a:gd name="connsiteY0" fmla="*/ 179 h 53227"/>
                          <a:gd name="connsiteX1" fmla="*/ 32385 w 80010"/>
                          <a:gd name="connsiteY1" fmla="*/ 179 h 53227"/>
                          <a:gd name="connsiteX2" fmla="*/ 3810 w 80010"/>
                          <a:gd name="connsiteY2" fmla="*/ 2084 h 53227"/>
                          <a:gd name="connsiteX3" fmla="*/ 0 w 80010"/>
                          <a:gd name="connsiteY3" fmla="*/ 13514 h 53227"/>
                          <a:gd name="connsiteX4" fmla="*/ 7620 w 80010"/>
                          <a:gd name="connsiteY4" fmla="*/ 34469 h 53227"/>
                          <a:gd name="connsiteX5" fmla="*/ 13335 w 80010"/>
                          <a:gd name="connsiteY5" fmla="*/ 38279 h 53227"/>
                          <a:gd name="connsiteX6" fmla="*/ 19050 w 80010"/>
                          <a:gd name="connsiteY6" fmla="*/ 43994 h 53227"/>
                          <a:gd name="connsiteX7" fmla="*/ 48058 w 80010"/>
                          <a:gd name="connsiteY7" fmla="*/ 52454 h 53227"/>
                          <a:gd name="connsiteX8" fmla="*/ 72390 w 80010"/>
                          <a:gd name="connsiteY8" fmla="*/ 42089 h 53227"/>
                          <a:gd name="connsiteX9" fmla="*/ 78105 w 80010"/>
                          <a:gd name="connsiteY9" fmla="*/ 36374 h 53227"/>
                          <a:gd name="connsiteX10" fmla="*/ 80010 w 80010"/>
                          <a:gd name="connsiteY10" fmla="*/ 30659 h 53227"/>
                          <a:gd name="connsiteX11" fmla="*/ 78105 w 80010"/>
                          <a:gd name="connsiteY11" fmla="*/ 19229 h 53227"/>
                          <a:gd name="connsiteX12" fmla="*/ 60960 w 80010"/>
                          <a:gd name="connsiteY12" fmla="*/ 13514 h 53227"/>
                          <a:gd name="connsiteX13" fmla="*/ 53340 w 80010"/>
                          <a:gd name="connsiteY13" fmla="*/ 15419 h 53227"/>
                          <a:gd name="connsiteX14" fmla="*/ 40048 w 80010"/>
                          <a:gd name="connsiteY14" fmla="*/ 8639 h 53227"/>
                          <a:gd name="connsiteX15" fmla="*/ 32385 w 80010"/>
                          <a:gd name="connsiteY15" fmla="*/ 179 h 53227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80010" h="53227">
                            <a:moveTo>
                              <a:pt x="32385" y="179"/>
                            </a:moveTo>
                            <a:lnTo>
                              <a:pt x="32385" y="179"/>
                            </a:lnTo>
                            <a:cubicBezTo>
                              <a:pt x="22860" y="814"/>
                              <a:pt x="12637" y="-1551"/>
                              <a:pt x="3810" y="2084"/>
                            </a:cubicBezTo>
                            <a:cubicBezTo>
                              <a:pt x="96" y="3613"/>
                              <a:pt x="0" y="13514"/>
                              <a:pt x="0" y="13514"/>
                            </a:cubicBezTo>
                            <a:cubicBezTo>
                              <a:pt x="1410" y="20563"/>
                              <a:pt x="2165" y="29014"/>
                              <a:pt x="7620" y="34469"/>
                            </a:cubicBezTo>
                            <a:cubicBezTo>
                              <a:pt x="9239" y="36088"/>
                              <a:pt x="11576" y="36813"/>
                              <a:pt x="13335" y="38279"/>
                            </a:cubicBezTo>
                            <a:cubicBezTo>
                              <a:pt x="15405" y="40004"/>
                              <a:pt x="17145" y="42089"/>
                              <a:pt x="19050" y="43994"/>
                            </a:cubicBezTo>
                            <a:cubicBezTo>
                              <a:pt x="36453" y="53990"/>
                              <a:pt x="29632" y="54059"/>
                              <a:pt x="48058" y="52454"/>
                            </a:cubicBezTo>
                            <a:cubicBezTo>
                              <a:pt x="50339" y="52255"/>
                              <a:pt x="67382" y="44769"/>
                              <a:pt x="72390" y="42089"/>
                            </a:cubicBezTo>
                            <a:cubicBezTo>
                              <a:pt x="77398" y="39409"/>
                              <a:pt x="76200" y="38279"/>
                              <a:pt x="78105" y="36374"/>
                            </a:cubicBezTo>
                            <a:cubicBezTo>
                              <a:pt x="78740" y="34469"/>
                              <a:pt x="80010" y="32667"/>
                              <a:pt x="80010" y="30659"/>
                            </a:cubicBezTo>
                            <a:cubicBezTo>
                              <a:pt x="80010" y="26796"/>
                              <a:pt x="79832" y="22684"/>
                              <a:pt x="78105" y="19229"/>
                            </a:cubicBezTo>
                            <a:cubicBezTo>
                              <a:pt x="75670" y="14359"/>
                              <a:pt x="63693" y="13970"/>
                              <a:pt x="60960" y="13514"/>
                            </a:cubicBezTo>
                            <a:cubicBezTo>
                              <a:pt x="58420" y="14149"/>
                              <a:pt x="56825" y="16231"/>
                              <a:pt x="53340" y="15419"/>
                            </a:cubicBezTo>
                            <a:cubicBezTo>
                              <a:pt x="49855" y="14607"/>
                              <a:pt x="39095" y="11497"/>
                              <a:pt x="40048" y="8639"/>
                            </a:cubicBezTo>
                            <a:lnTo>
                              <a:pt x="32385" y="179"/>
                            </a:lnTo>
                            <a:close/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61" name="Freeform: Shape 433">
                        <a:extLst>
                          <a:ext uri="{FF2B5EF4-FFF2-40B4-BE49-F238E27FC236}">
                            <a16:creationId xmlns:a16="http://schemas.microsoft.com/office/drawing/2014/main" id="{B8923032-EAA6-4B2C-988B-255BE5CB2AD4}"/>
                          </a:ext>
                        </a:extLst>
                      </p:cNvPr>
                      <p:cNvSpPr/>
                      <p:nvPr/>
                    </p:nvSpPr>
                    <p:spPr>
                      <a:xfrm rot="1648623">
                        <a:off x="8778238" y="4278378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62" name="Freeform: Shape 434">
                        <a:extLst>
                          <a:ext uri="{FF2B5EF4-FFF2-40B4-BE49-F238E27FC236}">
                            <a16:creationId xmlns:a16="http://schemas.microsoft.com/office/drawing/2014/main" id="{E781284A-CE0D-48D0-97DE-69A30B50C240}"/>
                          </a:ext>
                        </a:extLst>
                      </p:cNvPr>
                      <p:cNvSpPr/>
                      <p:nvPr/>
                    </p:nvSpPr>
                    <p:spPr>
                      <a:xfrm rot="17414284">
                        <a:off x="8943702" y="414065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63" name="Freeform: Shape 435">
                        <a:extLst>
                          <a:ext uri="{FF2B5EF4-FFF2-40B4-BE49-F238E27FC236}">
                            <a16:creationId xmlns:a16="http://schemas.microsoft.com/office/drawing/2014/main" id="{9B91F5A5-E407-45F9-9AA5-4C4EFD32AF64}"/>
                          </a:ext>
                        </a:extLst>
                      </p:cNvPr>
                      <p:cNvSpPr/>
                      <p:nvPr/>
                    </p:nvSpPr>
                    <p:spPr>
                      <a:xfrm rot="9043087">
                        <a:off x="8883430" y="4342996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64" name="Freeform: Shape 436">
                        <a:extLst>
                          <a:ext uri="{FF2B5EF4-FFF2-40B4-BE49-F238E27FC236}">
                            <a16:creationId xmlns:a16="http://schemas.microsoft.com/office/drawing/2014/main" id="{DF3C4685-E70B-4424-8CF2-001C4FDF97B4}"/>
                          </a:ext>
                        </a:extLst>
                      </p:cNvPr>
                      <p:cNvSpPr/>
                      <p:nvPr/>
                    </p:nvSpPr>
                    <p:spPr>
                      <a:xfrm rot="5209521">
                        <a:off x="8961351" y="4317762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65" name="Freeform: Shape 437">
                        <a:extLst>
                          <a:ext uri="{FF2B5EF4-FFF2-40B4-BE49-F238E27FC236}">
                            <a16:creationId xmlns:a16="http://schemas.microsoft.com/office/drawing/2014/main" id="{7CE9E7BE-62AA-4652-A14C-D20AEB53DD1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18409" y="4329533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66" name="Freeform: Shape 438">
                        <a:extLst>
                          <a:ext uri="{FF2B5EF4-FFF2-40B4-BE49-F238E27FC236}">
                            <a16:creationId xmlns:a16="http://schemas.microsoft.com/office/drawing/2014/main" id="{E5196FC9-99CF-4A20-B4E9-D81A728FF17C}"/>
                          </a:ext>
                        </a:extLst>
                      </p:cNvPr>
                      <p:cNvSpPr/>
                      <p:nvPr/>
                    </p:nvSpPr>
                    <p:spPr>
                      <a:xfrm rot="18952815">
                        <a:off x="8990335" y="4236377"/>
                        <a:ext cx="27432" cy="36576"/>
                      </a:xfrm>
                      <a:custGeom>
                        <a:avLst/>
                        <a:gdLst>
                          <a:gd name="connsiteX0" fmla="*/ 57150 w 104775"/>
                          <a:gd name="connsiteY0" fmla="*/ 76200 h 127635"/>
                          <a:gd name="connsiteX1" fmla="*/ 57150 w 104775"/>
                          <a:gd name="connsiteY1" fmla="*/ 76200 h 127635"/>
                          <a:gd name="connsiteX2" fmla="*/ 24765 w 104775"/>
                          <a:gd name="connsiteY2" fmla="*/ 80010 h 127635"/>
                          <a:gd name="connsiteX3" fmla="*/ 19050 w 104775"/>
                          <a:gd name="connsiteY3" fmla="*/ 83820 h 127635"/>
                          <a:gd name="connsiteX4" fmla="*/ 19050 w 104775"/>
                          <a:gd name="connsiteY4" fmla="*/ 106680 h 127635"/>
                          <a:gd name="connsiteX5" fmla="*/ 24765 w 104775"/>
                          <a:gd name="connsiteY5" fmla="*/ 110490 h 127635"/>
                          <a:gd name="connsiteX6" fmla="*/ 28575 w 104775"/>
                          <a:gd name="connsiteY6" fmla="*/ 116205 h 127635"/>
                          <a:gd name="connsiteX7" fmla="*/ 32385 w 104775"/>
                          <a:gd name="connsiteY7" fmla="*/ 127635 h 127635"/>
                          <a:gd name="connsiteX8" fmla="*/ 81915 w 104775"/>
                          <a:gd name="connsiteY8" fmla="*/ 125730 h 127635"/>
                          <a:gd name="connsiteX9" fmla="*/ 87630 w 104775"/>
                          <a:gd name="connsiteY9" fmla="*/ 123825 h 127635"/>
                          <a:gd name="connsiteX10" fmla="*/ 89535 w 104775"/>
                          <a:gd name="connsiteY10" fmla="*/ 118110 h 127635"/>
                          <a:gd name="connsiteX11" fmla="*/ 93345 w 104775"/>
                          <a:gd name="connsiteY11" fmla="*/ 112395 h 127635"/>
                          <a:gd name="connsiteX12" fmla="*/ 95250 w 104775"/>
                          <a:gd name="connsiteY12" fmla="*/ 99060 h 127635"/>
                          <a:gd name="connsiteX13" fmla="*/ 100965 w 104775"/>
                          <a:gd name="connsiteY13" fmla="*/ 95250 h 127635"/>
                          <a:gd name="connsiteX14" fmla="*/ 104775 w 104775"/>
                          <a:gd name="connsiteY14" fmla="*/ 83820 h 127635"/>
                          <a:gd name="connsiteX15" fmla="*/ 100965 w 104775"/>
                          <a:gd name="connsiteY15" fmla="*/ 57150 h 127635"/>
                          <a:gd name="connsiteX16" fmla="*/ 99060 w 104775"/>
                          <a:gd name="connsiteY16" fmla="*/ 49530 h 127635"/>
                          <a:gd name="connsiteX17" fmla="*/ 95250 w 104775"/>
                          <a:gd name="connsiteY17" fmla="*/ 43815 h 127635"/>
                          <a:gd name="connsiteX18" fmla="*/ 91440 w 104775"/>
                          <a:gd name="connsiteY18" fmla="*/ 32385 h 127635"/>
                          <a:gd name="connsiteX19" fmla="*/ 81915 w 104775"/>
                          <a:gd name="connsiteY19" fmla="*/ 15240 h 127635"/>
                          <a:gd name="connsiteX20" fmla="*/ 70485 w 104775"/>
                          <a:gd name="connsiteY20" fmla="*/ 3810 h 127635"/>
                          <a:gd name="connsiteX21" fmla="*/ 59055 w 104775"/>
                          <a:gd name="connsiteY21" fmla="*/ 0 h 127635"/>
                          <a:gd name="connsiteX22" fmla="*/ 45720 w 104775"/>
                          <a:gd name="connsiteY22" fmla="*/ 1905 h 127635"/>
                          <a:gd name="connsiteX23" fmla="*/ 43815 w 104775"/>
                          <a:gd name="connsiteY23" fmla="*/ 19050 h 127635"/>
                          <a:gd name="connsiteX24" fmla="*/ 41910 w 104775"/>
                          <a:gd name="connsiteY24" fmla="*/ 30480 h 127635"/>
                          <a:gd name="connsiteX25" fmla="*/ 40005 w 104775"/>
                          <a:gd name="connsiteY25" fmla="*/ 43815 h 127635"/>
                          <a:gd name="connsiteX26" fmla="*/ 28575 w 104775"/>
                          <a:gd name="connsiteY26" fmla="*/ 49530 h 127635"/>
                          <a:gd name="connsiteX27" fmla="*/ 3810 w 104775"/>
                          <a:gd name="connsiteY27" fmla="*/ 51435 h 127635"/>
                          <a:gd name="connsiteX28" fmla="*/ 1905 w 104775"/>
                          <a:gd name="connsiteY28" fmla="*/ 59055 h 127635"/>
                          <a:gd name="connsiteX29" fmla="*/ 0 w 104775"/>
                          <a:gd name="connsiteY29" fmla="*/ 64770 h 127635"/>
                          <a:gd name="connsiteX30" fmla="*/ 5715 w 104775"/>
                          <a:gd name="connsiteY30" fmla="*/ 78105 h 127635"/>
                          <a:gd name="connsiteX31" fmla="*/ 5715 w 104775"/>
                          <a:gd name="connsiteY31" fmla="*/ 81915 h 127635"/>
                          <a:gd name="connsiteX32" fmla="*/ 5715 w 104775"/>
                          <a:gd name="connsiteY32" fmla="*/ 87630 h 127635"/>
                          <a:gd name="connsiteX0" fmla="*/ 57150 w 104775"/>
                          <a:gd name="connsiteY0" fmla="*/ 76200 h 127635"/>
                          <a:gd name="connsiteX1" fmla="*/ 24765 w 104775"/>
                          <a:gd name="connsiteY1" fmla="*/ 80010 h 127635"/>
                          <a:gd name="connsiteX2" fmla="*/ 19050 w 104775"/>
                          <a:gd name="connsiteY2" fmla="*/ 83820 h 127635"/>
                          <a:gd name="connsiteX3" fmla="*/ 19050 w 104775"/>
                          <a:gd name="connsiteY3" fmla="*/ 106680 h 127635"/>
                          <a:gd name="connsiteX4" fmla="*/ 24765 w 104775"/>
                          <a:gd name="connsiteY4" fmla="*/ 110490 h 127635"/>
                          <a:gd name="connsiteX5" fmla="*/ 28575 w 104775"/>
                          <a:gd name="connsiteY5" fmla="*/ 116205 h 127635"/>
                          <a:gd name="connsiteX6" fmla="*/ 32385 w 104775"/>
                          <a:gd name="connsiteY6" fmla="*/ 127635 h 127635"/>
                          <a:gd name="connsiteX7" fmla="*/ 81915 w 104775"/>
                          <a:gd name="connsiteY7" fmla="*/ 125730 h 127635"/>
                          <a:gd name="connsiteX8" fmla="*/ 87630 w 104775"/>
                          <a:gd name="connsiteY8" fmla="*/ 123825 h 127635"/>
                          <a:gd name="connsiteX9" fmla="*/ 89535 w 104775"/>
                          <a:gd name="connsiteY9" fmla="*/ 118110 h 127635"/>
                          <a:gd name="connsiteX10" fmla="*/ 93345 w 104775"/>
                          <a:gd name="connsiteY10" fmla="*/ 112395 h 127635"/>
                          <a:gd name="connsiteX11" fmla="*/ 95250 w 104775"/>
                          <a:gd name="connsiteY11" fmla="*/ 99060 h 127635"/>
                          <a:gd name="connsiteX12" fmla="*/ 100965 w 104775"/>
                          <a:gd name="connsiteY12" fmla="*/ 95250 h 127635"/>
                          <a:gd name="connsiteX13" fmla="*/ 104775 w 104775"/>
                          <a:gd name="connsiteY13" fmla="*/ 83820 h 127635"/>
                          <a:gd name="connsiteX14" fmla="*/ 100965 w 104775"/>
                          <a:gd name="connsiteY14" fmla="*/ 57150 h 127635"/>
                          <a:gd name="connsiteX15" fmla="*/ 99060 w 104775"/>
                          <a:gd name="connsiteY15" fmla="*/ 49530 h 127635"/>
                          <a:gd name="connsiteX16" fmla="*/ 95250 w 104775"/>
                          <a:gd name="connsiteY16" fmla="*/ 43815 h 127635"/>
                          <a:gd name="connsiteX17" fmla="*/ 91440 w 104775"/>
                          <a:gd name="connsiteY17" fmla="*/ 32385 h 127635"/>
                          <a:gd name="connsiteX18" fmla="*/ 81915 w 104775"/>
                          <a:gd name="connsiteY18" fmla="*/ 15240 h 127635"/>
                          <a:gd name="connsiteX19" fmla="*/ 70485 w 104775"/>
                          <a:gd name="connsiteY19" fmla="*/ 3810 h 127635"/>
                          <a:gd name="connsiteX20" fmla="*/ 59055 w 104775"/>
                          <a:gd name="connsiteY20" fmla="*/ 0 h 127635"/>
                          <a:gd name="connsiteX21" fmla="*/ 45720 w 104775"/>
                          <a:gd name="connsiteY21" fmla="*/ 1905 h 127635"/>
                          <a:gd name="connsiteX22" fmla="*/ 43815 w 104775"/>
                          <a:gd name="connsiteY22" fmla="*/ 19050 h 127635"/>
                          <a:gd name="connsiteX23" fmla="*/ 41910 w 104775"/>
                          <a:gd name="connsiteY23" fmla="*/ 30480 h 127635"/>
                          <a:gd name="connsiteX24" fmla="*/ 40005 w 104775"/>
                          <a:gd name="connsiteY24" fmla="*/ 43815 h 127635"/>
                          <a:gd name="connsiteX25" fmla="*/ 28575 w 104775"/>
                          <a:gd name="connsiteY25" fmla="*/ 49530 h 127635"/>
                          <a:gd name="connsiteX26" fmla="*/ 3810 w 104775"/>
                          <a:gd name="connsiteY26" fmla="*/ 51435 h 127635"/>
                          <a:gd name="connsiteX27" fmla="*/ 1905 w 104775"/>
                          <a:gd name="connsiteY27" fmla="*/ 59055 h 127635"/>
                          <a:gd name="connsiteX28" fmla="*/ 0 w 104775"/>
                          <a:gd name="connsiteY28" fmla="*/ 64770 h 127635"/>
                          <a:gd name="connsiteX29" fmla="*/ 5715 w 104775"/>
                          <a:gd name="connsiteY29" fmla="*/ 78105 h 127635"/>
                          <a:gd name="connsiteX30" fmla="*/ 5715 w 104775"/>
                          <a:gd name="connsiteY30" fmla="*/ 81915 h 127635"/>
                          <a:gd name="connsiteX31" fmla="*/ 5715 w 104775"/>
                          <a:gd name="connsiteY31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83820 h 127635"/>
                          <a:gd name="connsiteX2" fmla="*/ 19050 w 104775"/>
                          <a:gd name="connsiteY2" fmla="*/ 106680 h 127635"/>
                          <a:gd name="connsiteX3" fmla="*/ 24765 w 104775"/>
                          <a:gd name="connsiteY3" fmla="*/ 110490 h 127635"/>
                          <a:gd name="connsiteX4" fmla="*/ 28575 w 104775"/>
                          <a:gd name="connsiteY4" fmla="*/ 116205 h 127635"/>
                          <a:gd name="connsiteX5" fmla="*/ 32385 w 104775"/>
                          <a:gd name="connsiteY5" fmla="*/ 127635 h 127635"/>
                          <a:gd name="connsiteX6" fmla="*/ 81915 w 104775"/>
                          <a:gd name="connsiteY6" fmla="*/ 125730 h 127635"/>
                          <a:gd name="connsiteX7" fmla="*/ 87630 w 104775"/>
                          <a:gd name="connsiteY7" fmla="*/ 123825 h 127635"/>
                          <a:gd name="connsiteX8" fmla="*/ 89535 w 104775"/>
                          <a:gd name="connsiteY8" fmla="*/ 118110 h 127635"/>
                          <a:gd name="connsiteX9" fmla="*/ 93345 w 104775"/>
                          <a:gd name="connsiteY9" fmla="*/ 112395 h 127635"/>
                          <a:gd name="connsiteX10" fmla="*/ 95250 w 104775"/>
                          <a:gd name="connsiteY10" fmla="*/ 99060 h 127635"/>
                          <a:gd name="connsiteX11" fmla="*/ 100965 w 104775"/>
                          <a:gd name="connsiteY11" fmla="*/ 95250 h 127635"/>
                          <a:gd name="connsiteX12" fmla="*/ 104775 w 104775"/>
                          <a:gd name="connsiteY12" fmla="*/ 83820 h 127635"/>
                          <a:gd name="connsiteX13" fmla="*/ 100965 w 104775"/>
                          <a:gd name="connsiteY13" fmla="*/ 57150 h 127635"/>
                          <a:gd name="connsiteX14" fmla="*/ 99060 w 104775"/>
                          <a:gd name="connsiteY14" fmla="*/ 49530 h 127635"/>
                          <a:gd name="connsiteX15" fmla="*/ 95250 w 104775"/>
                          <a:gd name="connsiteY15" fmla="*/ 43815 h 127635"/>
                          <a:gd name="connsiteX16" fmla="*/ 91440 w 104775"/>
                          <a:gd name="connsiteY16" fmla="*/ 32385 h 127635"/>
                          <a:gd name="connsiteX17" fmla="*/ 81915 w 104775"/>
                          <a:gd name="connsiteY17" fmla="*/ 15240 h 127635"/>
                          <a:gd name="connsiteX18" fmla="*/ 70485 w 104775"/>
                          <a:gd name="connsiteY18" fmla="*/ 3810 h 127635"/>
                          <a:gd name="connsiteX19" fmla="*/ 59055 w 104775"/>
                          <a:gd name="connsiteY19" fmla="*/ 0 h 127635"/>
                          <a:gd name="connsiteX20" fmla="*/ 45720 w 104775"/>
                          <a:gd name="connsiteY20" fmla="*/ 1905 h 127635"/>
                          <a:gd name="connsiteX21" fmla="*/ 43815 w 104775"/>
                          <a:gd name="connsiteY21" fmla="*/ 19050 h 127635"/>
                          <a:gd name="connsiteX22" fmla="*/ 41910 w 104775"/>
                          <a:gd name="connsiteY22" fmla="*/ 30480 h 127635"/>
                          <a:gd name="connsiteX23" fmla="*/ 40005 w 104775"/>
                          <a:gd name="connsiteY23" fmla="*/ 43815 h 127635"/>
                          <a:gd name="connsiteX24" fmla="*/ 28575 w 104775"/>
                          <a:gd name="connsiteY24" fmla="*/ 49530 h 127635"/>
                          <a:gd name="connsiteX25" fmla="*/ 3810 w 104775"/>
                          <a:gd name="connsiteY25" fmla="*/ 51435 h 127635"/>
                          <a:gd name="connsiteX26" fmla="*/ 1905 w 104775"/>
                          <a:gd name="connsiteY26" fmla="*/ 59055 h 127635"/>
                          <a:gd name="connsiteX27" fmla="*/ 0 w 104775"/>
                          <a:gd name="connsiteY27" fmla="*/ 64770 h 127635"/>
                          <a:gd name="connsiteX28" fmla="*/ 5715 w 104775"/>
                          <a:gd name="connsiteY28" fmla="*/ 78105 h 127635"/>
                          <a:gd name="connsiteX29" fmla="*/ 5715 w 104775"/>
                          <a:gd name="connsiteY29" fmla="*/ 81915 h 127635"/>
                          <a:gd name="connsiteX30" fmla="*/ 5715 w 104775"/>
                          <a:gd name="connsiteY30" fmla="*/ 87630 h 127635"/>
                          <a:gd name="connsiteX0" fmla="*/ 24765 w 104775"/>
                          <a:gd name="connsiteY0" fmla="*/ 80010 h 127635"/>
                          <a:gd name="connsiteX1" fmla="*/ 19050 w 104775"/>
                          <a:gd name="connsiteY1" fmla="*/ 106680 h 127635"/>
                          <a:gd name="connsiteX2" fmla="*/ 24765 w 104775"/>
                          <a:gd name="connsiteY2" fmla="*/ 110490 h 127635"/>
                          <a:gd name="connsiteX3" fmla="*/ 28575 w 104775"/>
                          <a:gd name="connsiteY3" fmla="*/ 116205 h 127635"/>
                          <a:gd name="connsiteX4" fmla="*/ 32385 w 104775"/>
                          <a:gd name="connsiteY4" fmla="*/ 127635 h 127635"/>
                          <a:gd name="connsiteX5" fmla="*/ 81915 w 104775"/>
                          <a:gd name="connsiteY5" fmla="*/ 125730 h 127635"/>
                          <a:gd name="connsiteX6" fmla="*/ 87630 w 104775"/>
                          <a:gd name="connsiteY6" fmla="*/ 123825 h 127635"/>
                          <a:gd name="connsiteX7" fmla="*/ 89535 w 104775"/>
                          <a:gd name="connsiteY7" fmla="*/ 118110 h 127635"/>
                          <a:gd name="connsiteX8" fmla="*/ 93345 w 104775"/>
                          <a:gd name="connsiteY8" fmla="*/ 112395 h 127635"/>
                          <a:gd name="connsiteX9" fmla="*/ 95250 w 104775"/>
                          <a:gd name="connsiteY9" fmla="*/ 99060 h 127635"/>
                          <a:gd name="connsiteX10" fmla="*/ 100965 w 104775"/>
                          <a:gd name="connsiteY10" fmla="*/ 95250 h 127635"/>
                          <a:gd name="connsiteX11" fmla="*/ 104775 w 104775"/>
                          <a:gd name="connsiteY11" fmla="*/ 83820 h 127635"/>
                          <a:gd name="connsiteX12" fmla="*/ 100965 w 104775"/>
                          <a:gd name="connsiteY12" fmla="*/ 57150 h 127635"/>
                          <a:gd name="connsiteX13" fmla="*/ 99060 w 104775"/>
                          <a:gd name="connsiteY13" fmla="*/ 49530 h 127635"/>
                          <a:gd name="connsiteX14" fmla="*/ 95250 w 104775"/>
                          <a:gd name="connsiteY14" fmla="*/ 43815 h 127635"/>
                          <a:gd name="connsiteX15" fmla="*/ 91440 w 104775"/>
                          <a:gd name="connsiteY15" fmla="*/ 32385 h 127635"/>
                          <a:gd name="connsiteX16" fmla="*/ 81915 w 104775"/>
                          <a:gd name="connsiteY16" fmla="*/ 15240 h 127635"/>
                          <a:gd name="connsiteX17" fmla="*/ 70485 w 104775"/>
                          <a:gd name="connsiteY17" fmla="*/ 3810 h 127635"/>
                          <a:gd name="connsiteX18" fmla="*/ 59055 w 104775"/>
                          <a:gd name="connsiteY18" fmla="*/ 0 h 127635"/>
                          <a:gd name="connsiteX19" fmla="*/ 45720 w 104775"/>
                          <a:gd name="connsiteY19" fmla="*/ 1905 h 127635"/>
                          <a:gd name="connsiteX20" fmla="*/ 43815 w 104775"/>
                          <a:gd name="connsiteY20" fmla="*/ 19050 h 127635"/>
                          <a:gd name="connsiteX21" fmla="*/ 41910 w 104775"/>
                          <a:gd name="connsiteY21" fmla="*/ 30480 h 127635"/>
                          <a:gd name="connsiteX22" fmla="*/ 40005 w 104775"/>
                          <a:gd name="connsiteY22" fmla="*/ 43815 h 127635"/>
                          <a:gd name="connsiteX23" fmla="*/ 28575 w 104775"/>
                          <a:gd name="connsiteY23" fmla="*/ 49530 h 127635"/>
                          <a:gd name="connsiteX24" fmla="*/ 3810 w 104775"/>
                          <a:gd name="connsiteY24" fmla="*/ 51435 h 127635"/>
                          <a:gd name="connsiteX25" fmla="*/ 1905 w 104775"/>
                          <a:gd name="connsiteY25" fmla="*/ 59055 h 127635"/>
                          <a:gd name="connsiteX26" fmla="*/ 0 w 104775"/>
                          <a:gd name="connsiteY26" fmla="*/ 64770 h 127635"/>
                          <a:gd name="connsiteX27" fmla="*/ 5715 w 104775"/>
                          <a:gd name="connsiteY27" fmla="*/ 78105 h 127635"/>
                          <a:gd name="connsiteX28" fmla="*/ 5715 w 104775"/>
                          <a:gd name="connsiteY28" fmla="*/ 81915 h 127635"/>
                          <a:gd name="connsiteX29" fmla="*/ 5715 w 104775"/>
                          <a:gd name="connsiteY29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5715 w 104775"/>
                          <a:gd name="connsiteY28" fmla="*/ 8763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6680 h 127635"/>
                          <a:gd name="connsiteX1" fmla="*/ 24765 w 104775"/>
                          <a:gd name="connsiteY1" fmla="*/ 110490 h 127635"/>
                          <a:gd name="connsiteX2" fmla="*/ 28575 w 104775"/>
                          <a:gd name="connsiteY2" fmla="*/ 116205 h 127635"/>
                          <a:gd name="connsiteX3" fmla="*/ 32385 w 104775"/>
                          <a:gd name="connsiteY3" fmla="*/ 127635 h 127635"/>
                          <a:gd name="connsiteX4" fmla="*/ 81915 w 104775"/>
                          <a:gd name="connsiteY4" fmla="*/ 125730 h 127635"/>
                          <a:gd name="connsiteX5" fmla="*/ 87630 w 104775"/>
                          <a:gd name="connsiteY5" fmla="*/ 123825 h 127635"/>
                          <a:gd name="connsiteX6" fmla="*/ 89535 w 104775"/>
                          <a:gd name="connsiteY6" fmla="*/ 118110 h 127635"/>
                          <a:gd name="connsiteX7" fmla="*/ 93345 w 104775"/>
                          <a:gd name="connsiteY7" fmla="*/ 112395 h 127635"/>
                          <a:gd name="connsiteX8" fmla="*/ 95250 w 104775"/>
                          <a:gd name="connsiteY8" fmla="*/ 99060 h 127635"/>
                          <a:gd name="connsiteX9" fmla="*/ 100965 w 104775"/>
                          <a:gd name="connsiteY9" fmla="*/ 95250 h 127635"/>
                          <a:gd name="connsiteX10" fmla="*/ 104775 w 104775"/>
                          <a:gd name="connsiteY10" fmla="*/ 83820 h 127635"/>
                          <a:gd name="connsiteX11" fmla="*/ 100965 w 104775"/>
                          <a:gd name="connsiteY11" fmla="*/ 57150 h 127635"/>
                          <a:gd name="connsiteX12" fmla="*/ 99060 w 104775"/>
                          <a:gd name="connsiteY12" fmla="*/ 49530 h 127635"/>
                          <a:gd name="connsiteX13" fmla="*/ 95250 w 104775"/>
                          <a:gd name="connsiteY13" fmla="*/ 43815 h 127635"/>
                          <a:gd name="connsiteX14" fmla="*/ 91440 w 104775"/>
                          <a:gd name="connsiteY14" fmla="*/ 32385 h 127635"/>
                          <a:gd name="connsiteX15" fmla="*/ 81915 w 104775"/>
                          <a:gd name="connsiteY15" fmla="*/ 15240 h 127635"/>
                          <a:gd name="connsiteX16" fmla="*/ 70485 w 104775"/>
                          <a:gd name="connsiteY16" fmla="*/ 3810 h 127635"/>
                          <a:gd name="connsiteX17" fmla="*/ 59055 w 104775"/>
                          <a:gd name="connsiteY17" fmla="*/ 0 h 127635"/>
                          <a:gd name="connsiteX18" fmla="*/ 45720 w 104775"/>
                          <a:gd name="connsiteY18" fmla="*/ 1905 h 127635"/>
                          <a:gd name="connsiteX19" fmla="*/ 43815 w 104775"/>
                          <a:gd name="connsiteY19" fmla="*/ 19050 h 127635"/>
                          <a:gd name="connsiteX20" fmla="*/ 41910 w 104775"/>
                          <a:gd name="connsiteY20" fmla="*/ 30480 h 127635"/>
                          <a:gd name="connsiteX21" fmla="*/ 40005 w 104775"/>
                          <a:gd name="connsiteY21" fmla="*/ 43815 h 127635"/>
                          <a:gd name="connsiteX22" fmla="*/ 28575 w 104775"/>
                          <a:gd name="connsiteY22" fmla="*/ 49530 h 127635"/>
                          <a:gd name="connsiteX23" fmla="*/ 3810 w 104775"/>
                          <a:gd name="connsiteY23" fmla="*/ 51435 h 127635"/>
                          <a:gd name="connsiteX24" fmla="*/ 1905 w 104775"/>
                          <a:gd name="connsiteY24" fmla="*/ 59055 h 127635"/>
                          <a:gd name="connsiteX25" fmla="*/ 0 w 104775"/>
                          <a:gd name="connsiteY25" fmla="*/ 64770 h 127635"/>
                          <a:gd name="connsiteX26" fmla="*/ 5715 w 104775"/>
                          <a:gd name="connsiteY26" fmla="*/ 78105 h 127635"/>
                          <a:gd name="connsiteX27" fmla="*/ 5715 w 104775"/>
                          <a:gd name="connsiteY27" fmla="*/ 81915 h 127635"/>
                          <a:gd name="connsiteX28" fmla="*/ 17145 w 104775"/>
                          <a:gd name="connsiteY28" fmla="*/ 110490 h 127635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81915 w 104775"/>
                          <a:gd name="connsiteY15" fmla="*/ 16019 h 128414"/>
                          <a:gd name="connsiteX16" fmla="*/ 70485 w 104775"/>
                          <a:gd name="connsiteY16" fmla="*/ 4589 h 128414"/>
                          <a:gd name="connsiteX17" fmla="*/ 59055 w 104775"/>
                          <a:gd name="connsiteY17" fmla="*/ 779 h 128414"/>
                          <a:gd name="connsiteX18" fmla="*/ 45720 w 104775"/>
                          <a:gd name="connsiteY18" fmla="*/ 2684 h 128414"/>
                          <a:gd name="connsiteX19" fmla="*/ 41910 w 104775"/>
                          <a:gd name="connsiteY19" fmla="*/ 31259 h 128414"/>
                          <a:gd name="connsiteX20" fmla="*/ 40005 w 104775"/>
                          <a:gd name="connsiteY20" fmla="*/ 44594 h 128414"/>
                          <a:gd name="connsiteX21" fmla="*/ 28575 w 104775"/>
                          <a:gd name="connsiteY21" fmla="*/ 50309 h 128414"/>
                          <a:gd name="connsiteX22" fmla="*/ 3810 w 104775"/>
                          <a:gd name="connsiteY22" fmla="*/ 52214 h 128414"/>
                          <a:gd name="connsiteX23" fmla="*/ 1905 w 104775"/>
                          <a:gd name="connsiteY23" fmla="*/ 59834 h 128414"/>
                          <a:gd name="connsiteX24" fmla="*/ 0 w 104775"/>
                          <a:gd name="connsiteY24" fmla="*/ 65549 h 128414"/>
                          <a:gd name="connsiteX25" fmla="*/ 5715 w 104775"/>
                          <a:gd name="connsiteY25" fmla="*/ 78884 h 128414"/>
                          <a:gd name="connsiteX26" fmla="*/ 5715 w 104775"/>
                          <a:gd name="connsiteY26" fmla="*/ 82694 h 128414"/>
                          <a:gd name="connsiteX27" fmla="*/ 17145 w 104775"/>
                          <a:gd name="connsiteY27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28575 w 104775"/>
                          <a:gd name="connsiteY20" fmla="*/ 50309 h 128414"/>
                          <a:gd name="connsiteX21" fmla="*/ 3810 w 104775"/>
                          <a:gd name="connsiteY21" fmla="*/ 52214 h 128414"/>
                          <a:gd name="connsiteX22" fmla="*/ 1905 w 104775"/>
                          <a:gd name="connsiteY22" fmla="*/ 59834 h 128414"/>
                          <a:gd name="connsiteX23" fmla="*/ 0 w 104775"/>
                          <a:gd name="connsiteY23" fmla="*/ 65549 h 128414"/>
                          <a:gd name="connsiteX24" fmla="*/ 5715 w 104775"/>
                          <a:gd name="connsiteY24" fmla="*/ 78884 h 128414"/>
                          <a:gd name="connsiteX25" fmla="*/ 5715 w 104775"/>
                          <a:gd name="connsiteY25" fmla="*/ 82694 h 128414"/>
                          <a:gd name="connsiteX26" fmla="*/ 17145 w 104775"/>
                          <a:gd name="connsiteY26" fmla="*/ 111269 h 128414"/>
                          <a:gd name="connsiteX0" fmla="*/ 19050 w 104775"/>
                          <a:gd name="connsiteY0" fmla="*/ 107459 h 128414"/>
                          <a:gd name="connsiteX1" fmla="*/ 24765 w 104775"/>
                          <a:gd name="connsiteY1" fmla="*/ 111269 h 128414"/>
                          <a:gd name="connsiteX2" fmla="*/ 28575 w 104775"/>
                          <a:gd name="connsiteY2" fmla="*/ 116984 h 128414"/>
                          <a:gd name="connsiteX3" fmla="*/ 32385 w 104775"/>
                          <a:gd name="connsiteY3" fmla="*/ 128414 h 128414"/>
                          <a:gd name="connsiteX4" fmla="*/ 81915 w 104775"/>
                          <a:gd name="connsiteY4" fmla="*/ 126509 h 128414"/>
                          <a:gd name="connsiteX5" fmla="*/ 87630 w 104775"/>
                          <a:gd name="connsiteY5" fmla="*/ 124604 h 128414"/>
                          <a:gd name="connsiteX6" fmla="*/ 89535 w 104775"/>
                          <a:gd name="connsiteY6" fmla="*/ 118889 h 128414"/>
                          <a:gd name="connsiteX7" fmla="*/ 93345 w 104775"/>
                          <a:gd name="connsiteY7" fmla="*/ 113174 h 128414"/>
                          <a:gd name="connsiteX8" fmla="*/ 95250 w 104775"/>
                          <a:gd name="connsiteY8" fmla="*/ 99839 h 128414"/>
                          <a:gd name="connsiteX9" fmla="*/ 100965 w 104775"/>
                          <a:gd name="connsiteY9" fmla="*/ 96029 h 128414"/>
                          <a:gd name="connsiteX10" fmla="*/ 104775 w 104775"/>
                          <a:gd name="connsiteY10" fmla="*/ 84599 h 128414"/>
                          <a:gd name="connsiteX11" fmla="*/ 100965 w 104775"/>
                          <a:gd name="connsiteY11" fmla="*/ 57929 h 128414"/>
                          <a:gd name="connsiteX12" fmla="*/ 99060 w 104775"/>
                          <a:gd name="connsiteY12" fmla="*/ 50309 h 128414"/>
                          <a:gd name="connsiteX13" fmla="*/ 95250 w 104775"/>
                          <a:gd name="connsiteY13" fmla="*/ 44594 h 128414"/>
                          <a:gd name="connsiteX14" fmla="*/ 91440 w 104775"/>
                          <a:gd name="connsiteY14" fmla="*/ 33164 h 128414"/>
                          <a:gd name="connsiteX15" fmla="*/ 70485 w 104775"/>
                          <a:gd name="connsiteY15" fmla="*/ 4589 h 128414"/>
                          <a:gd name="connsiteX16" fmla="*/ 59055 w 104775"/>
                          <a:gd name="connsiteY16" fmla="*/ 779 h 128414"/>
                          <a:gd name="connsiteX17" fmla="*/ 45720 w 104775"/>
                          <a:gd name="connsiteY17" fmla="*/ 2684 h 128414"/>
                          <a:gd name="connsiteX18" fmla="*/ 41910 w 104775"/>
                          <a:gd name="connsiteY18" fmla="*/ 31259 h 128414"/>
                          <a:gd name="connsiteX19" fmla="*/ 40005 w 104775"/>
                          <a:gd name="connsiteY19" fmla="*/ 44594 h 128414"/>
                          <a:gd name="connsiteX20" fmla="*/ 3810 w 104775"/>
                          <a:gd name="connsiteY20" fmla="*/ 52214 h 128414"/>
                          <a:gd name="connsiteX21" fmla="*/ 1905 w 104775"/>
                          <a:gd name="connsiteY21" fmla="*/ 59834 h 128414"/>
                          <a:gd name="connsiteX22" fmla="*/ 0 w 104775"/>
                          <a:gd name="connsiteY22" fmla="*/ 65549 h 128414"/>
                          <a:gd name="connsiteX23" fmla="*/ 5715 w 104775"/>
                          <a:gd name="connsiteY23" fmla="*/ 78884 h 128414"/>
                          <a:gd name="connsiteX24" fmla="*/ 5715 w 104775"/>
                          <a:gd name="connsiteY24" fmla="*/ 82694 h 128414"/>
                          <a:gd name="connsiteX25" fmla="*/ 17145 w 104775"/>
                          <a:gd name="connsiteY25" fmla="*/ 111269 h 128414"/>
                          <a:gd name="connsiteX0" fmla="*/ 19050 w 104775"/>
                          <a:gd name="connsiteY0" fmla="*/ 107492 h 128447"/>
                          <a:gd name="connsiteX1" fmla="*/ 24765 w 104775"/>
                          <a:gd name="connsiteY1" fmla="*/ 111302 h 128447"/>
                          <a:gd name="connsiteX2" fmla="*/ 28575 w 104775"/>
                          <a:gd name="connsiteY2" fmla="*/ 117017 h 128447"/>
                          <a:gd name="connsiteX3" fmla="*/ 32385 w 104775"/>
                          <a:gd name="connsiteY3" fmla="*/ 128447 h 128447"/>
                          <a:gd name="connsiteX4" fmla="*/ 81915 w 104775"/>
                          <a:gd name="connsiteY4" fmla="*/ 126542 h 128447"/>
                          <a:gd name="connsiteX5" fmla="*/ 87630 w 104775"/>
                          <a:gd name="connsiteY5" fmla="*/ 124637 h 128447"/>
                          <a:gd name="connsiteX6" fmla="*/ 89535 w 104775"/>
                          <a:gd name="connsiteY6" fmla="*/ 118922 h 128447"/>
                          <a:gd name="connsiteX7" fmla="*/ 93345 w 104775"/>
                          <a:gd name="connsiteY7" fmla="*/ 113207 h 128447"/>
                          <a:gd name="connsiteX8" fmla="*/ 95250 w 104775"/>
                          <a:gd name="connsiteY8" fmla="*/ 99872 h 128447"/>
                          <a:gd name="connsiteX9" fmla="*/ 100965 w 104775"/>
                          <a:gd name="connsiteY9" fmla="*/ 96062 h 128447"/>
                          <a:gd name="connsiteX10" fmla="*/ 104775 w 104775"/>
                          <a:gd name="connsiteY10" fmla="*/ 84632 h 128447"/>
                          <a:gd name="connsiteX11" fmla="*/ 100965 w 104775"/>
                          <a:gd name="connsiteY11" fmla="*/ 57962 h 128447"/>
                          <a:gd name="connsiteX12" fmla="*/ 99060 w 104775"/>
                          <a:gd name="connsiteY12" fmla="*/ 50342 h 128447"/>
                          <a:gd name="connsiteX13" fmla="*/ 95250 w 104775"/>
                          <a:gd name="connsiteY13" fmla="*/ 44627 h 128447"/>
                          <a:gd name="connsiteX14" fmla="*/ 91440 w 104775"/>
                          <a:gd name="connsiteY14" fmla="*/ 33197 h 128447"/>
                          <a:gd name="connsiteX15" fmla="*/ 70485 w 104775"/>
                          <a:gd name="connsiteY15" fmla="*/ 4622 h 128447"/>
                          <a:gd name="connsiteX16" fmla="*/ 45720 w 104775"/>
                          <a:gd name="connsiteY16" fmla="*/ 2717 h 128447"/>
                          <a:gd name="connsiteX17" fmla="*/ 41910 w 104775"/>
                          <a:gd name="connsiteY17" fmla="*/ 31292 h 128447"/>
                          <a:gd name="connsiteX18" fmla="*/ 40005 w 104775"/>
                          <a:gd name="connsiteY18" fmla="*/ 44627 h 128447"/>
                          <a:gd name="connsiteX19" fmla="*/ 3810 w 104775"/>
                          <a:gd name="connsiteY19" fmla="*/ 52247 h 128447"/>
                          <a:gd name="connsiteX20" fmla="*/ 1905 w 104775"/>
                          <a:gd name="connsiteY20" fmla="*/ 59867 h 128447"/>
                          <a:gd name="connsiteX21" fmla="*/ 0 w 104775"/>
                          <a:gd name="connsiteY21" fmla="*/ 65582 h 128447"/>
                          <a:gd name="connsiteX22" fmla="*/ 5715 w 104775"/>
                          <a:gd name="connsiteY22" fmla="*/ 78917 h 128447"/>
                          <a:gd name="connsiteX23" fmla="*/ 5715 w 104775"/>
                          <a:gd name="connsiteY23" fmla="*/ 82727 h 128447"/>
                          <a:gd name="connsiteX24" fmla="*/ 17145 w 104775"/>
                          <a:gd name="connsiteY24" fmla="*/ 111302 h 128447"/>
                          <a:gd name="connsiteX0" fmla="*/ 19050 w 104775"/>
                          <a:gd name="connsiteY0" fmla="*/ 102874 h 123829"/>
                          <a:gd name="connsiteX1" fmla="*/ 24765 w 104775"/>
                          <a:gd name="connsiteY1" fmla="*/ 106684 h 123829"/>
                          <a:gd name="connsiteX2" fmla="*/ 28575 w 104775"/>
                          <a:gd name="connsiteY2" fmla="*/ 112399 h 123829"/>
                          <a:gd name="connsiteX3" fmla="*/ 32385 w 104775"/>
                          <a:gd name="connsiteY3" fmla="*/ 123829 h 123829"/>
                          <a:gd name="connsiteX4" fmla="*/ 81915 w 104775"/>
                          <a:gd name="connsiteY4" fmla="*/ 121924 h 123829"/>
                          <a:gd name="connsiteX5" fmla="*/ 87630 w 104775"/>
                          <a:gd name="connsiteY5" fmla="*/ 120019 h 123829"/>
                          <a:gd name="connsiteX6" fmla="*/ 89535 w 104775"/>
                          <a:gd name="connsiteY6" fmla="*/ 114304 h 123829"/>
                          <a:gd name="connsiteX7" fmla="*/ 93345 w 104775"/>
                          <a:gd name="connsiteY7" fmla="*/ 108589 h 123829"/>
                          <a:gd name="connsiteX8" fmla="*/ 95250 w 104775"/>
                          <a:gd name="connsiteY8" fmla="*/ 95254 h 123829"/>
                          <a:gd name="connsiteX9" fmla="*/ 100965 w 104775"/>
                          <a:gd name="connsiteY9" fmla="*/ 91444 h 123829"/>
                          <a:gd name="connsiteX10" fmla="*/ 104775 w 104775"/>
                          <a:gd name="connsiteY10" fmla="*/ 80014 h 123829"/>
                          <a:gd name="connsiteX11" fmla="*/ 100965 w 104775"/>
                          <a:gd name="connsiteY11" fmla="*/ 53344 h 123829"/>
                          <a:gd name="connsiteX12" fmla="*/ 99060 w 104775"/>
                          <a:gd name="connsiteY12" fmla="*/ 45724 h 123829"/>
                          <a:gd name="connsiteX13" fmla="*/ 95250 w 104775"/>
                          <a:gd name="connsiteY13" fmla="*/ 40009 h 123829"/>
                          <a:gd name="connsiteX14" fmla="*/ 91440 w 104775"/>
                          <a:gd name="connsiteY14" fmla="*/ 28579 h 123829"/>
                          <a:gd name="connsiteX15" fmla="*/ 70485 w 104775"/>
                          <a:gd name="connsiteY15" fmla="*/ 4 h 123829"/>
                          <a:gd name="connsiteX16" fmla="*/ 41910 w 104775"/>
                          <a:gd name="connsiteY16" fmla="*/ 26674 h 123829"/>
                          <a:gd name="connsiteX17" fmla="*/ 40005 w 104775"/>
                          <a:gd name="connsiteY17" fmla="*/ 40009 h 123829"/>
                          <a:gd name="connsiteX18" fmla="*/ 3810 w 104775"/>
                          <a:gd name="connsiteY18" fmla="*/ 47629 h 123829"/>
                          <a:gd name="connsiteX19" fmla="*/ 1905 w 104775"/>
                          <a:gd name="connsiteY19" fmla="*/ 55249 h 123829"/>
                          <a:gd name="connsiteX20" fmla="*/ 0 w 104775"/>
                          <a:gd name="connsiteY20" fmla="*/ 60964 h 123829"/>
                          <a:gd name="connsiteX21" fmla="*/ 5715 w 104775"/>
                          <a:gd name="connsiteY21" fmla="*/ 74299 h 123829"/>
                          <a:gd name="connsiteX22" fmla="*/ 5715 w 104775"/>
                          <a:gd name="connsiteY22" fmla="*/ 78109 h 123829"/>
                          <a:gd name="connsiteX23" fmla="*/ 17145 w 104775"/>
                          <a:gd name="connsiteY23" fmla="*/ 106684 h 123829"/>
                          <a:gd name="connsiteX0" fmla="*/ 19050 w 104775"/>
                          <a:gd name="connsiteY0" fmla="*/ 77050 h 98005"/>
                          <a:gd name="connsiteX1" fmla="*/ 24765 w 104775"/>
                          <a:gd name="connsiteY1" fmla="*/ 80860 h 98005"/>
                          <a:gd name="connsiteX2" fmla="*/ 28575 w 104775"/>
                          <a:gd name="connsiteY2" fmla="*/ 86575 h 98005"/>
                          <a:gd name="connsiteX3" fmla="*/ 32385 w 104775"/>
                          <a:gd name="connsiteY3" fmla="*/ 98005 h 98005"/>
                          <a:gd name="connsiteX4" fmla="*/ 81915 w 104775"/>
                          <a:gd name="connsiteY4" fmla="*/ 96100 h 98005"/>
                          <a:gd name="connsiteX5" fmla="*/ 87630 w 104775"/>
                          <a:gd name="connsiteY5" fmla="*/ 94195 h 98005"/>
                          <a:gd name="connsiteX6" fmla="*/ 89535 w 104775"/>
                          <a:gd name="connsiteY6" fmla="*/ 88480 h 98005"/>
                          <a:gd name="connsiteX7" fmla="*/ 93345 w 104775"/>
                          <a:gd name="connsiteY7" fmla="*/ 82765 h 98005"/>
                          <a:gd name="connsiteX8" fmla="*/ 95250 w 104775"/>
                          <a:gd name="connsiteY8" fmla="*/ 69430 h 98005"/>
                          <a:gd name="connsiteX9" fmla="*/ 100965 w 104775"/>
                          <a:gd name="connsiteY9" fmla="*/ 65620 h 98005"/>
                          <a:gd name="connsiteX10" fmla="*/ 104775 w 104775"/>
                          <a:gd name="connsiteY10" fmla="*/ 54190 h 98005"/>
                          <a:gd name="connsiteX11" fmla="*/ 100965 w 104775"/>
                          <a:gd name="connsiteY11" fmla="*/ 27520 h 98005"/>
                          <a:gd name="connsiteX12" fmla="*/ 99060 w 104775"/>
                          <a:gd name="connsiteY12" fmla="*/ 19900 h 98005"/>
                          <a:gd name="connsiteX13" fmla="*/ 95250 w 104775"/>
                          <a:gd name="connsiteY13" fmla="*/ 14185 h 98005"/>
                          <a:gd name="connsiteX14" fmla="*/ 91440 w 104775"/>
                          <a:gd name="connsiteY14" fmla="*/ 2755 h 98005"/>
                          <a:gd name="connsiteX15" fmla="*/ 41910 w 104775"/>
                          <a:gd name="connsiteY15" fmla="*/ 850 h 98005"/>
                          <a:gd name="connsiteX16" fmla="*/ 40005 w 104775"/>
                          <a:gd name="connsiteY16" fmla="*/ 14185 h 98005"/>
                          <a:gd name="connsiteX17" fmla="*/ 3810 w 104775"/>
                          <a:gd name="connsiteY17" fmla="*/ 21805 h 98005"/>
                          <a:gd name="connsiteX18" fmla="*/ 1905 w 104775"/>
                          <a:gd name="connsiteY18" fmla="*/ 29425 h 98005"/>
                          <a:gd name="connsiteX19" fmla="*/ 0 w 104775"/>
                          <a:gd name="connsiteY19" fmla="*/ 35140 h 98005"/>
                          <a:gd name="connsiteX20" fmla="*/ 5715 w 104775"/>
                          <a:gd name="connsiteY20" fmla="*/ 48475 h 98005"/>
                          <a:gd name="connsiteX21" fmla="*/ 5715 w 104775"/>
                          <a:gd name="connsiteY21" fmla="*/ 52285 h 98005"/>
                          <a:gd name="connsiteX22" fmla="*/ 17145 w 104775"/>
                          <a:gd name="connsiteY22" fmla="*/ 80860 h 98005"/>
                          <a:gd name="connsiteX0" fmla="*/ 19050 w 104775"/>
                          <a:gd name="connsiteY0" fmla="*/ 76200 h 97155"/>
                          <a:gd name="connsiteX1" fmla="*/ 24765 w 104775"/>
                          <a:gd name="connsiteY1" fmla="*/ 80010 h 97155"/>
                          <a:gd name="connsiteX2" fmla="*/ 28575 w 104775"/>
                          <a:gd name="connsiteY2" fmla="*/ 85725 h 97155"/>
                          <a:gd name="connsiteX3" fmla="*/ 32385 w 104775"/>
                          <a:gd name="connsiteY3" fmla="*/ 97155 h 97155"/>
                          <a:gd name="connsiteX4" fmla="*/ 81915 w 104775"/>
                          <a:gd name="connsiteY4" fmla="*/ 95250 h 97155"/>
                          <a:gd name="connsiteX5" fmla="*/ 87630 w 104775"/>
                          <a:gd name="connsiteY5" fmla="*/ 93345 h 97155"/>
                          <a:gd name="connsiteX6" fmla="*/ 89535 w 104775"/>
                          <a:gd name="connsiteY6" fmla="*/ 87630 h 97155"/>
                          <a:gd name="connsiteX7" fmla="*/ 93345 w 104775"/>
                          <a:gd name="connsiteY7" fmla="*/ 81915 h 97155"/>
                          <a:gd name="connsiteX8" fmla="*/ 95250 w 104775"/>
                          <a:gd name="connsiteY8" fmla="*/ 68580 h 97155"/>
                          <a:gd name="connsiteX9" fmla="*/ 100965 w 104775"/>
                          <a:gd name="connsiteY9" fmla="*/ 64770 h 97155"/>
                          <a:gd name="connsiteX10" fmla="*/ 104775 w 104775"/>
                          <a:gd name="connsiteY10" fmla="*/ 53340 h 97155"/>
                          <a:gd name="connsiteX11" fmla="*/ 100965 w 104775"/>
                          <a:gd name="connsiteY11" fmla="*/ 26670 h 97155"/>
                          <a:gd name="connsiteX12" fmla="*/ 99060 w 104775"/>
                          <a:gd name="connsiteY12" fmla="*/ 19050 h 97155"/>
                          <a:gd name="connsiteX13" fmla="*/ 95250 w 104775"/>
                          <a:gd name="connsiteY13" fmla="*/ 13335 h 97155"/>
                          <a:gd name="connsiteX14" fmla="*/ 41910 w 104775"/>
                          <a:gd name="connsiteY14" fmla="*/ 0 h 97155"/>
                          <a:gd name="connsiteX15" fmla="*/ 40005 w 104775"/>
                          <a:gd name="connsiteY15" fmla="*/ 13335 h 97155"/>
                          <a:gd name="connsiteX16" fmla="*/ 3810 w 104775"/>
                          <a:gd name="connsiteY16" fmla="*/ 20955 h 97155"/>
                          <a:gd name="connsiteX17" fmla="*/ 1905 w 104775"/>
                          <a:gd name="connsiteY17" fmla="*/ 28575 h 97155"/>
                          <a:gd name="connsiteX18" fmla="*/ 0 w 104775"/>
                          <a:gd name="connsiteY18" fmla="*/ 34290 h 97155"/>
                          <a:gd name="connsiteX19" fmla="*/ 5715 w 104775"/>
                          <a:gd name="connsiteY19" fmla="*/ 47625 h 97155"/>
                          <a:gd name="connsiteX20" fmla="*/ 5715 w 104775"/>
                          <a:gd name="connsiteY20" fmla="*/ 51435 h 97155"/>
                          <a:gd name="connsiteX21" fmla="*/ 17145 w 104775"/>
                          <a:gd name="connsiteY21" fmla="*/ 80010 h 97155"/>
                          <a:gd name="connsiteX0" fmla="*/ 19050 w 104775"/>
                          <a:gd name="connsiteY0" fmla="*/ 76298 h 97253"/>
                          <a:gd name="connsiteX1" fmla="*/ 24765 w 104775"/>
                          <a:gd name="connsiteY1" fmla="*/ 80108 h 97253"/>
                          <a:gd name="connsiteX2" fmla="*/ 28575 w 104775"/>
                          <a:gd name="connsiteY2" fmla="*/ 85823 h 97253"/>
                          <a:gd name="connsiteX3" fmla="*/ 32385 w 104775"/>
                          <a:gd name="connsiteY3" fmla="*/ 97253 h 97253"/>
                          <a:gd name="connsiteX4" fmla="*/ 81915 w 104775"/>
                          <a:gd name="connsiteY4" fmla="*/ 95348 h 97253"/>
                          <a:gd name="connsiteX5" fmla="*/ 87630 w 104775"/>
                          <a:gd name="connsiteY5" fmla="*/ 93443 h 97253"/>
                          <a:gd name="connsiteX6" fmla="*/ 89535 w 104775"/>
                          <a:gd name="connsiteY6" fmla="*/ 87728 h 97253"/>
                          <a:gd name="connsiteX7" fmla="*/ 93345 w 104775"/>
                          <a:gd name="connsiteY7" fmla="*/ 82013 h 97253"/>
                          <a:gd name="connsiteX8" fmla="*/ 95250 w 104775"/>
                          <a:gd name="connsiteY8" fmla="*/ 68678 h 97253"/>
                          <a:gd name="connsiteX9" fmla="*/ 100965 w 104775"/>
                          <a:gd name="connsiteY9" fmla="*/ 64868 h 97253"/>
                          <a:gd name="connsiteX10" fmla="*/ 104775 w 104775"/>
                          <a:gd name="connsiteY10" fmla="*/ 53438 h 97253"/>
                          <a:gd name="connsiteX11" fmla="*/ 100965 w 104775"/>
                          <a:gd name="connsiteY11" fmla="*/ 26768 h 97253"/>
                          <a:gd name="connsiteX12" fmla="*/ 99060 w 104775"/>
                          <a:gd name="connsiteY12" fmla="*/ 19148 h 97253"/>
                          <a:gd name="connsiteX13" fmla="*/ 95250 w 104775"/>
                          <a:gd name="connsiteY13" fmla="*/ 13433 h 97253"/>
                          <a:gd name="connsiteX14" fmla="*/ 41910 w 104775"/>
                          <a:gd name="connsiteY14" fmla="*/ 98 h 97253"/>
                          <a:gd name="connsiteX15" fmla="*/ 3810 w 104775"/>
                          <a:gd name="connsiteY15" fmla="*/ 21053 h 97253"/>
                          <a:gd name="connsiteX16" fmla="*/ 1905 w 104775"/>
                          <a:gd name="connsiteY16" fmla="*/ 28673 h 97253"/>
                          <a:gd name="connsiteX17" fmla="*/ 0 w 104775"/>
                          <a:gd name="connsiteY17" fmla="*/ 34388 h 97253"/>
                          <a:gd name="connsiteX18" fmla="*/ 5715 w 104775"/>
                          <a:gd name="connsiteY18" fmla="*/ 47723 h 97253"/>
                          <a:gd name="connsiteX19" fmla="*/ 5715 w 104775"/>
                          <a:gd name="connsiteY19" fmla="*/ 51533 h 97253"/>
                          <a:gd name="connsiteX20" fmla="*/ 17145 w 104775"/>
                          <a:gd name="connsiteY20" fmla="*/ 80108 h 97253"/>
                          <a:gd name="connsiteX0" fmla="*/ 19050 w 104775"/>
                          <a:gd name="connsiteY0" fmla="*/ 76205 h 97160"/>
                          <a:gd name="connsiteX1" fmla="*/ 24765 w 104775"/>
                          <a:gd name="connsiteY1" fmla="*/ 80015 h 97160"/>
                          <a:gd name="connsiteX2" fmla="*/ 28575 w 104775"/>
                          <a:gd name="connsiteY2" fmla="*/ 85730 h 97160"/>
                          <a:gd name="connsiteX3" fmla="*/ 32385 w 104775"/>
                          <a:gd name="connsiteY3" fmla="*/ 97160 h 97160"/>
                          <a:gd name="connsiteX4" fmla="*/ 81915 w 104775"/>
                          <a:gd name="connsiteY4" fmla="*/ 95255 h 97160"/>
                          <a:gd name="connsiteX5" fmla="*/ 87630 w 104775"/>
                          <a:gd name="connsiteY5" fmla="*/ 93350 h 97160"/>
                          <a:gd name="connsiteX6" fmla="*/ 89535 w 104775"/>
                          <a:gd name="connsiteY6" fmla="*/ 87635 h 97160"/>
                          <a:gd name="connsiteX7" fmla="*/ 93345 w 104775"/>
                          <a:gd name="connsiteY7" fmla="*/ 81920 h 97160"/>
                          <a:gd name="connsiteX8" fmla="*/ 95250 w 104775"/>
                          <a:gd name="connsiteY8" fmla="*/ 68585 h 97160"/>
                          <a:gd name="connsiteX9" fmla="*/ 100965 w 104775"/>
                          <a:gd name="connsiteY9" fmla="*/ 64775 h 97160"/>
                          <a:gd name="connsiteX10" fmla="*/ 104775 w 104775"/>
                          <a:gd name="connsiteY10" fmla="*/ 53345 h 97160"/>
                          <a:gd name="connsiteX11" fmla="*/ 100965 w 104775"/>
                          <a:gd name="connsiteY11" fmla="*/ 26675 h 97160"/>
                          <a:gd name="connsiteX12" fmla="*/ 99060 w 104775"/>
                          <a:gd name="connsiteY12" fmla="*/ 19055 h 97160"/>
                          <a:gd name="connsiteX13" fmla="*/ 41910 w 104775"/>
                          <a:gd name="connsiteY13" fmla="*/ 5 h 97160"/>
                          <a:gd name="connsiteX14" fmla="*/ 3810 w 104775"/>
                          <a:gd name="connsiteY14" fmla="*/ 20960 h 97160"/>
                          <a:gd name="connsiteX15" fmla="*/ 1905 w 104775"/>
                          <a:gd name="connsiteY15" fmla="*/ 28580 h 97160"/>
                          <a:gd name="connsiteX16" fmla="*/ 0 w 104775"/>
                          <a:gd name="connsiteY16" fmla="*/ 34295 h 97160"/>
                          <a:gd name="connsiteX17" fmla="*/ 5715 w 104775"/>
                          <a:gd name="connsiteY17" fmla="*/ 47630 h 97160"/>
                          <a:gd name="connsiteX18" fmla="*/ 5715 w 104775"/>
                          <a:gd name="connsiteY18" fmla="*/ 51440 h 97160"/>
                          <a:gd name="connsiteX19" fmla="*/ 17145 w 104775"/>
                          <a:gd name="connsiteY19" fmla="*/ 80015 h 97160"/>
                          <a:gd name="connsiteX0" fmla="*/ 19050 w 105971"/>
                          <a:gd name="connsiteY0" fmla="*/ 76238 h 97193"/>
                          <a:gd name="connsiteX1" fmla="*/ 24765 w 105971"/>
                          <a:gd name="connsiteY1" fmla="*/ 80048 h 97193"/>
                          <a:gd name="connsiteX2" fmla="*/ 28575 w 105971"/>
                          <a:gd name="connsiteY2" fmla="*/ 85763 h 97193"/>
                          <a:gd name="connsiteX3" fmla="*/ 32385 w 105971"/>
                          <a:gd name="connsiteY3" fmla="*/ 97193 h 97193"/>
                          <a:gd name="connsiteX4" fmla="*/ 81915 w 105971"/>
                          <a:gd name="connsiteY4" fmla="*/ 95288 h 97193"/>
                          <a:gd name="connsiteX5" fmla="*/ 87630 w 105971"/>
                          <a:gd name="connsiteY5" fmla="*/ 93383 h 97193"/>
                          <a:gd name="connsiteX6" fmla="*/ 89535 w 105971"/>
                          <a:gd name="connsiteY6" fmla="*/ 87668 h 97193"/>
                          <a:gd name="connsiteX7" fmla="*/ 93345 w 105971"/>
                          <a:gd name="connsiteY7" fmla="*/ 81953 h 97193"/>
                          <a:gd name="connsiteX8" fmla="*/ 95250 w 105971"/>
                          <a:gd name="connsiteY8" fmla="*/ 68618 h 97193"/>
                          <a:gd name="connsiteX9" fmla="*/ 100965 w 105971"/>
                          <a:gd name="connsiteY9" fmla="*/ 64808 h 97193"/>
                          <a:gd name="connsiteX10" fmla="*/ 104775 w 105971"/>
                          <a:gd name="connsiteY10" fmla="*/ 53378 h 97193"/>
                          <a:gd name="connsiteX11" fmla="*/ 100965 w 105971"/>
                          <a:gd name="connsiteY11" fmla="*/ 26708 h 97193"/>
                          <a:gd name="connsiteX12" fmla="*/ 41910 w 105971"/>
                          <a:gd name="connsiteY12" fmla="*/ 38 h 97193"/>
                          <a:gd name="connsiteX13" fmla="*/ 3810 w 105971"/>
                          <a:gd name="connsiteY13" fmla="*/ 20993 h 97193"/>
                          <a:gd name="connsiteX14" fmla="*/ 1905 w 105971"/>
                          <a:gd name="connsiteY14" fmla="*/ 28613 h 97193"/>
                          <a:gd name="connsiteX15" fmla="*/ 0 w 105971"/>
                          <a:gd name="connsiteY15" fmla="*/ 34328 h 97193"/>
                          <a:gd name="connsiteX16" fmla="*/ 5715 w 105971"/>
                          <a:gd name="connsiteY16" fmla="*/ 47663 h 97193"/>
                          <a:gd name="connsiteX17" fmla="*/ 5715 w 105971"/>
                          <a:gd name="connsiteY17" fmla="*/ 51473 h 97193"/>
                          <a:gd name="connsiteX18" fmla="*/ 17145 w 105971"/>
                          <a:gd name="connsiteY18" fmla="*/ 80048 h 97193"/>
                          <a:gd name="connsiteX0" fmla="*/ 19050 w 106250"/>
                          <a:gd name="connsiteY0" fmla="*/ 64875 h 85830"/>
                          <a:gd name="connsiteX1" fmla="*/ 24765 w 106250"/>
                          <a:gd name="connsiteY1" fmla="*/ 68685 h 85830"/>
                          <a:gd name="connsiteX2" fmla="*/ 28575 w 106250"/>
                          <a:gd name="connsiteY2" fmla="*/ 74400 h 85830"/>
                          <a:gd name="connsiteX3" fmla="*/ 32385 w 106250"/>
                          <a:gd name="connsiteY3" fmla="*/ 85830 h 85830"/>
                          <a:gd name="connsiteX4" fmla="*/ 81915 w 106250"/>
                          <a:gd name="connsiteY4" fmla="*/ 83925 h 85830"/>
                          <a:gd name="connsiteX5" fmla="*/ 87630 w 106250"/>
                          <a:gd name="connsiteY5" fmla="*/ 82020 h 85830"/>
                          <a:gd name="connsiteX6" fmla="*/ 89535 w 106250"/>
                          <a:gd name="connsiteY6" fmla="*/ 76305 h 85830"/>
                          <a:gd name="connsiteX7" fmla="*/ 93345 w 106250"/>
                          <a:gd name="connsiteY7" fmla="*/ 70590 h 85830"/>
                          <a:gd name="connsiteX8" fmla="*/ 95250 w 106250"/>
                          <a:gd name="connsiteY8" fmla="*/ 57255 h 85830"/>
                          <a:gd name="connsiteX9" fmla="*/ 100965 w 106250"/>
                          <a:gd name="connsiteY9" fmla="*/ 53445 h 85830"/>
                          <a:gd name="connsiteX10" fmla="*/ 104775 w 106250"/>
                          <a:gd name="connsiteY10" fmla="*/ 42015 h 85830"/>
                          <a:gd name="connsiteX11" fmla="*/ 100965 w 106250"/>
                          <a:gd name="connsiteY11" fmla="*/ 15345 h 85830"/>
                          <a:gd name="connsiteX12" fmla="*/ 38100 w 106250"/>
                          <a:gd name="connsiteY12" fmla="*/ 105 h 85830"/>
                          <a:gd name="connsiteX13" fmla="*/ 3810 w 106250"/>
                          <a:gd name="connsiteY13" fmla="*/ 9630 h 85830"/>
                          <a:gd name="connsiteX14" fmla="*/ 1905 w 106250"/>
                          <a:gd name="connsiteY14" fmla="*/ 17250 h 85830"/>
                          <a:gd name="connsiteX15" fmla="*/ 0 w 106250"/>
                          <a:gd name="connsiteY15" fmla="*/ 22965 h 85830"/>
                          <a:gd name="connsiteX16" fmla="*/ 5715 w 106250"/>
                          <a:gd name="connsiteY16" fmla="*/ 36300 h 85830"/>
                          <a:gd name="connsiteX17" fmla="*/ 5715 w 106250"/>
                          <a:gd name="connsiteY17" fmla="*/ 40110 h 85830"/>
                          <a:gd name="connsiteX18" fmla="*/ 17145 w 106250"/>
                          <a:gd name="connsiteY18" fmla="*/ 68685 h 8583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  <a:cxn ang="0">
                            <a:pos x="connsiteX16" y="connsiteY16"/>
                          </a:cxn>
                          <a:cxn ang="0">
                            <a:pos x="connsiteX17" y="connsiteY17"/>
                          </a:cxn>
                          <a:cxn ang="0">
                            <a:pos x="connsiteX18" y="connsiteY18"/>
                          </a:cxn>
                        </a:cxnLst>
                        <a:rect l="l" t="t" r="r" b="b"/>
                        <a:pathLst>
                          <a:path w="106250" h="85830">
                            <a:moveTo>
                              <a:pt x="19050" y="64875"/>
                            </a:moveTo>
                            <a:cubicBezTo>
                              <a:pt x="19050" y="69955"/>
                              <a:pt x="22860" y="67415"/>
                              <a:pt x="24765" y="68685"/>
                            </a:cubicBezTo>
                            <a:cubicBezTo>
                              <a:pt x="26035" y="70590"/>
                              <a:pt x="27645" y="72308"/>
                              <a:pt x="28575" y="74400"/>
                            </a:cubicBezTo>
                            <a:cubicBezTo>
                              <a:pt x="30206" y="78070"/>
                              <a:pt x="32385" y="85830"/>
                              <a:pt x="32385" y="85830"/>
                            </a:cubicBezTo>
                            <a:cubicBezTo>
                              <a:pt x="48895" y="85195"/>
                              <a:pt x="65432" y="85062"/>
                              <a:pt x="81915" y="83925"/>
                            </a:cubicBezTo>
                            <a:cubicBezTo>
                              <a:pt x="83918" y="83787"/>
                              <a:pt x="86210" y="83440"/>
                              <a:pt x="87630" y="82020"/>
                            </a:cubicBezTo>
                            <a:cubicBezTo>
                              <a:pt x="89050" y="80600"/>
                              <a:pt x="88637" y="78101"/>
                              <a:pt x="89535" y="76305"/>
                            </a:cubicBezTo>
                            <a:cubicBezTo>
                              <a:pt x="90559" y="74257"/>
                              <a:pt x="92075" y="72495"/>
                              <a:pt x="93345" y="70590"/>
                            </a:cubicBezTo>
                            <a:cubicBezTo>
                              <a:pt x="93980" y="66145"/>
                              <a:pt x="93426" y="61358"/>
                              <a:pt x="95250" y="57255"/>
                            </a:cubicBezTo>
                            <a:cubicBezTo>
                              <a:pt x="96180" y="55163"/>
                              <a:pt x="99752" y="55387"/>
                              <a:pt x="100965" y="53445"/>
                            </a:cubicBezTo>
                            <a:cubicBezTo>
                              <a:pt x="103094" y="50039"/>
                              <a:pt x="104775" y="42015"/>
                              <a:pt x="104775" y="42015"/>
                            </a:cubicBezTo>
                            <a:cubicBezTo>
                              <a:pt x="101728" y="8500"/>
                              <a:pt x="112077" y="22330"/>
                              <a:pt x="100965" y="15345"/>
                            </a:cubicBezTo>
                            <a:cubicBezTo>
                              <a:pt x="89853" y="8360"/>
                              <a:pt x="54292" y="1057"/>
                              <a:pt x="38100" y="105"/>
                            </a:cubicBezTo>
                            <a:cubicBezTo>
                              <a:pt x="21908" y="-847"/>
                              <a:pt x="10477" y="4868"/>
                              <a:pt x="3810" y="9630"/>
                            </a:cubicBezTo>
                            <a:cubicBezTo>
                              <a:pt x="3175" y="12170"/>
                              <a:pt x="2624" y="14733"/>
                              <a:pt x="1905" y="17250"/>
                            </a:cubicBezTo>
                            <a:cubicBezTo>
                              <a:pt x="1353" y="19181"/>
                              <a:pt x="0" y="20957"/>
                              <a:pt x="0" y="22965"/>
                            </a:cubicBezTo>
                            <a:cubicBezTo>
                              <a:pt x="0" y="32673"/>
                              <a:pt x="2604" y="28523"/>
                              <a:pt x="5715" y="36300"/>
                            </a:cubicBezTo>
                            <a:cubicBezTo>
                              <a:pt x="6187" y="37479"/>
                              <a:pt x="3810" y="34713"/>
                              <a:pt x="5715" y="40110"/>
                            </a:cubicBezTo>
                            <a:cubicBezTo>
                              <a:pt x="7620" y="45507"/>
                              <a:pt x="13335" y="59160"/>
                              <a:pt x="17145" y="68685"/>
                            </a:cubicBezTo>
                          </a:path>
                        </a:pathLst>
                      </a:cu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67" name="Rectangle: Rounded Corners 439">
                        <a:extLst>
                          <a:ext uri="{FF2B5EF4-FFF2-40B4-BE49-F238E27FC236}">
                            <a16:creationId xmlns:a16="http://schemas.microsoft.com/office/drawing/2014/main" id="{03E22ED8-D83C-4E98-8BD4-4B6641E7E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886901" y="440374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68" name="Rectangle: Rounded Corners 440">
                        <a:extLst>
                          <a:ext uri="{FF2B5EF4-FFF2-40B4-BE49-F238E27FC236}">
                            <a16:creationId xmlns:a16="http://schemas.microsoft.com/office/drawing/2014/main" id="{AEE6A06C-66D3-4F10-B2C5-8480AE6DD3A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770428" y="4196137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69" name="Rectangle: Rounded Corners 441">
                        <a:extLst>
                          <a:ext uri="{FF2B5EF4-FFF2-40B4-BE49-F238E27FC236}">
                            <a16:creationId xmlns:a16="http://schemas.microsoft.com/office/drawing/2014/main" id="{C5F70275-225C-498B-8AEC-0F8CE466387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924873" y="4240076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  <p:sp>
                    <p:nvSpPr>
                      <p:cNvPr id="270" name="Rectangle: Rounded Corners 442">
                        <a:extLst>
                          <a:ext uri="{FF2B5EF4-FFF2-40B4-BE49-F238E27FC236}">
                            <a16:creationId xmlns:a16="http://schemas.microsoft.com/office/drawing/2014/main" id="{0747D339-AE5D-4CB6-B939-8583BD0257B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9050643" y="4293981"/>
                        <a:ext cx="27432" cy="18288"/>
                      </a:xfrm>
                      <a:prstGeom prst="roundRect">
                        <a:avLst/>
                      </a:prstGeom>
                      <a:solidFill>
                        <a:srgbClr val="FFFFFF"/>
                      </a:solidFill>
                      <a:ln w="6350" cap="flat" cmpd="sng" algn="ctr">
                        <a:solidFill>
                          <a:srgbClr val="FFFFFF"/>
                        </a:solidFill>
                        <a:prstDash val="solid"/>
                      </a:ln>
                      <a:effectLst/>
                    </p:spPr>
                    <p:txBody>
                      <a:bodyPr rtlCol="0" anchor="ctr"/>
                      <a:lstStyle/>
                      <a:p>
                        <a:pPr marL="0" marR="0" lvl="0" indent="0" algn="ctr" defTabSz="685783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000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656665"/>
                          </a:solidFill>
                          <a:effectLst/>
                          <a:uLnTx/>
                          <a:uFillTx/>
                          <a:latin typeface="Calibri"/>
                          <a:ea typeface="+mn-ea"/>
                          <a:cs typeface="Arial" panose="020B0604020202020204" pitchFamily="34" charset="0"/>
                        </a:endParaRPr>
                      </a:p>
                    </p:txBody>
                  </p:sp>
                </p:grpSp>
              </p:grpSp>
              <p:sp>
                <p:nvSpPr>
                  <p:cNvPr id="249" name="Freeform: Shape 426">
                    <a:extLst>
                      <a:ext uri="{FF2B5EF4-FFF2-40B4-BE49-F238E27FC236}">
                        <a16:creationId xmlns:a16="http://schemas.microsoft.com/office/drawing/2014/main" id="{6C7E5848-83A9-4E30-BAA0-8CFF9946C498}"/>
                      </a:ext>
                    </a:extLst>
                  </p:cNvPr>
                  <p:cNvSpPr/>
                  <p:nvPr/>
                </p:nvSpPr>
                <p:spPr>
                  <a:xfrm rot="18595250">
                    <a:off x="3464962" y="993886"/>
                    <a:ext cx="195428" cy="172893"/>
                  </a:xfrm>
                  <a:custGeom>
                    <a:avLst/>
                    <a:gdLst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5715 w 254551"/>
                      <a:gd name="connsiteY4" fmla="*/ 15240 h 227192"/>
                      <a:gd name="connsiteX5" fmla="*/ 1905 w 254551"/>
                      <a:gd name="connsiteY5" fmla="*/ 20955 h 227192"/>
                      <a:gd name="connsiteX6" fmla="*/ 0 w 254551"/>
                      <a:gd name="connsiteY6" fmla="*/ 26670 h 227192"/>
                      <a:gd name="connsiteX7" fmla="*/ 1905 w 254551"/>
                      <a:gd name="connsiteY7" fmla="*/ 47625 h 227192"/>
                      <a:gd name="connsiteX8" fmla="*/ 9525 w 254551"/>
                      <a:gd name="connsiteY8" fmla="*/ 59055 h 227192"/>
                      <a:gd name="connsiteX9" fmla="*/ 13335 w 254551"/>
                      <a:gd name="connsiteY9" fmla="*/ 70485 h 227192"/>
                      <a:gd name="connsiteX10" fmla="*/ 15240 w 254551"/>
                      <a:gd name="connsiteY10" fmla="*/ 99060 h 227192"/>
                      <a:gd name="connsiteX11" fmla="*/ 17145 w 254551"/>
                      <a:gd name="connsiteY11" fmla="*/ 104775 h 227192"/>
                      <a:gd name="connsiteX12" fmla="*/ 22860 w 254551"/>
                      <a:gd name="connsiteY12" fmla="*/ 108585 h 227192"/>
                      <a:gd name="connsiteX13" fmla="*/ 26670 w 254551"/>
                      <a:gd name="connsiteY13" fmla="*/ 114300 h 227192"/>
                      <a:gd name="connsiteX14" fmla="*/ 32385 w 254551"/>
                      <a:gd name="connsiteY14" fmla="*/ 118110 h 227192"/>
                      <a:gd name="connsiteX15" fmla="*/ 41910 w 254551"/>
                      <a:gd name="connsiteY15" fmla="*/ 131445 h 227192"/>
                      <a:gd name="connsiteX16" fmla="*/ 59055 w 254551"/>
                      <a:gd name="connsiteY16" fmla="*/ 133350 h 227192"/>
                      <a:gd name="connsiteX17" fmla="*/ 64770 w 254551"/>
                      <a:gd name="connsiteY17" fmla="*/ 180975 h 227192"/>
                      <a:gd name="connsiteX18" fmla="*/ 74295 w 254551"/>
                      <a:gd name="connsiteY18" fmla="*/ 188595 h 227192"/>
                      <a:gd name="connsiteX19" fmla="*/ 80010 w 254551"/>
                      <a:gd name="connsiteY19" fmla="*/ 192405 h 227192"/>
                      <a:gd name="connsiteX20" fmla="*/ 87630 w 254551"/>
                      <a:gd name="connsiteY20" fmla="*/ 201930 h 227192"/>
                      <a:gd name="connsiteX21" fmla="*/ 95250 w 254551"/>
                      <a:gd name="connsiteY21" fmla="*/ 213360 h 227192"/>
                      <a:gd name="connsiteX22" fmla="*/ 99060 w 254551"/>
                      <a:gd name="connsiteY22" fmla="*/ 219075 h 227192"/>
                      <a:gd name="connsiteX23" fmla="*/ 104775 w 254551"/>
                      <a:gd name="connsiteY23" fmla="*/ 220980 h 227192"/>
                      <a:gd name="connsiteX24" fmla="*/ 108585 w 254551"/>
                      <a:gd name="connsiteY24" fmla="*/ 226695 h 227192"/>
                      <a:gd name="connsiteX25" fmla="*/ 133350 w 254551"/>
                      <a:gd name="connsiteY25" fmla="*/ 222885 h 227192"/>
                      <a:gd name="connsiteX26" fmla="*/ 144780 w 254551"/>
                      <a:gd name="connsiteY26" fmla="*/ 211455 h 227192"/>
                      <a:gd name="connsiteX27" fmla="*/ 148590 w 254551"/>
                      <a:gd name="connsiteY27" fmla="*/ 205740 h 227192"/>
                      <a:gd name="connsiteX28" fmla="*/ 160020 w 254551"/>
                      <a:gd name="connsiteY28" fmla="*/ 201930 h 227192"/>
                      <a:gd name="connsiteX29" fmla="*/ 161925 w 254551"/>
                      <a:gd name="connsiteY29" fmla="*/ 196215 h 227192"/>
                      <a:gd name="connsiteX30" fmla="*/ 163830 w 254551"/>
                      <a:gd name="connsiteY30" fmla="*/ 184785 h 227192"/>
                      <a:gd name="connsiteX31" fmla="*/ 175260 w 254551"/>
                      <a:gd name="connsiteY31" fmla="*/ 180975 h 227192"/>
                      <a:gd name="connsiteX32" fmla="*/ 198120 w 254551"/>
                      <a:gd name="connsiteY32" fmla="*/ 182880 h 227192"/>
                      <a:gd name="connsiteX33" fmla="*/ 203835 w 254551"/>
                      <a:gd name="connsiteY33" fmla="*/ 186690 h 227192"/>
                      <a:gd name="connsiteX34" fmla="*/ 209550 w 254551"/>
                      <a:gd name="connsiteY34" fmla="*/ 188595 h 227192"/>
                      <a:gd name="connsiteX35" fmla="*/ 220980 w 254551"/>
                      <a:gd name="connsiteY35" fmla="*/ 186690 h 227192"/>
                      <a:gd name="connsiteX36" fmla="*/ 226695 w 254551"/>
                      <a:gd name="connsiteY36" fmla="*/ 182880 h 227192"/>
                      <a:gd name="connsiteX37" fmla="*/ 234315 w 254551"/>
                      <a:gd name="connsiteY37" fmla="*/ 165735 h 227192"/>
                      <a:gd name="connsiteX38" fmla="*/ 238125 w 254551"/>
                      <a:gd name="connsiteY38" fmla="*/ 154305 h 227192"/>
                      <a:gd name="connsiteX39" fmla="*/ 240030 w 254551"/>
                      <a:gd name="connsiteY39" fmla="*/ 148590 h 227192"/>
                      <a:gd name="connsiteX40" fmla="*/ 245745 w 254551"/>
                      <a:gd name="connsiteY40" fmla="*/ 120015 h 227192"/>
                      <a:gd name="connsiteX41" fmla="*/ 247650 w 254551"/>
                      <a:gd name="connsiteY41" fmla="*/ 114300 h 227192"/>
                      <a:gd name="connsiteX42" fmla="*/ 249555 w 254551"/>
                      <a:gd name="connsiteY42" fmla="*/ 108585 h 227192"/>
                      <a:gd name="connsiteX43" fmla="*/ 241935 w 254551"/>
                      <a:gd name="connsiteY43" fmla="*/ 89535 h 227192"/>
                      <a:gd name="connsiteX44" fmla="*/ 236220 w 254551"/>
                      <a:gd name="connsiteY44" fmla="*/ 85725 h 227192"/>
                      <a:gd name="connsiteX45" fmla="*/ 238125 w 254551"/>
                      <a:gd name="connsiteY45" fmla="*/ 80010 h 227192"/>
                      <a:gd name="connsiteX46" fmla="*/ 243840 w 254551"/>
                      <a:gd name="connsiteY46" fmla="*/ 78105 h 227192"/>
                      <a:gd name="connsiteX47" fmla="*/ 249555 w 254551"/>
                      <a:gd name="connsiteY47" fmla="*/ 74295 h 227192"/>
                      <a:gd name="connsiteX48" fmla="*/ 251460 w 254551"/>
                      <a:gd name="connsiteY48" fmla="*/ 24765 h 227192"/>
                      <a:gd name="connsiteX49" fmla="*/ 249555 w 254551"/>
                      <a:gd name="connsiteY49" fmla="*/ 19050 h 227192"/>
                      <a:gd name="connsiteX50" fmla="*/ 243840 w 254551"/>
                      <a:gd name="connsiteY50" fmla="*/ 15240 h 227192"/>
                      <a:gd name="connsiteX51" fmla="*/ 234315 w 254551"/>
                      <a:gd name="connsiteY51" fmla="*/ 3810 h 227192"/>
                      <a:gd name="connsiteX52" fmla="*/ 228600 w 254551"/>
                      <a:gd name="connsiteY52" fmla="*/ 0 h 227192"/>
                      <a:gd name="connsiteX53" fmla="*/ 217170 w 254551"/>
                      <a:gd name="connsiteY53" fmla="*/ 1905 h 227192"/>
                      <a:gd name="connsiteX54" fmla="*/ 213360 w 254551"/>
                      <a:gd name="connsiteY54" fmla="*/ 7620 h 227192"/>
                      <a:gd name="connsiteX55" fmla="*/ 207645 w 254551"/>
                      <a:gd name="connsiteY55" fmla="*/ 9525 h 227192"/>
                      <a:gd name="connsiteX56" fmla="*/ 203835 w 254551"/>
                      <a:gd name="connsiteY56" fmla="*/ 20955 h 227192"/>
                      <a:gd name="connsiteX57" fmla="*/ 201930 w 254551"/>
                      <a:gd name="connsiteY57" fmla="*/ 26670 h 227192"/>
                      <a:gd name="connsiteX58" fmla="*/ 200025 w 254551"/>
                      <a:gd name="connsiteY58" fmla="*/ 38100 h 227192"/>
                      <a:gd name="connsiteX59" fmla="*/ 205740 w 254551"/>
                      <a:gd name="connsiteY59" fmla="*/ 72390 h 227192"/>
                      <a:gd name="connsiteX60" fmla="*/ 213360 w 254551"/>
                      <a:gd name="connsiteY60" fmla="*/ 83820 h 227192"/>
                      <a:gd name="connsiteX61" fmla="*/ 217170 w 254551"/>
                      <a:gd name="connsiteY61" fmla="*/ 89535 h 227192"/>
                      <a:gd name="connsiteX62" fmla="*/ 215265 w 254551"/>
                      <a:gd name="connsiteY62" fmla="*/ 97155 h 227192"/>
                      <a:gd name="connsiteX63" fmla="*/ 203835 w 254551"/>
                      <a:gd name="connsiteY63" fmla="*/ 104775 h 227192"/>
                      <a:gd name="connsiteX64" fmla="*/ 198120 w 254551"/>
                      <a:gd name="connsiteY64" fmla="*/ 116205 h 227192"/>
                      <a:gd name="connsiteX65" fmla="*/ 196215 w 254551"/>
                      <a:gd name="connsiteY65" fmla="*/ 121920 h 227192"/>
                      <a:gd name="connsiteX66" fmla="*/ 190500 w 254551"/>
                      <a:gd name="connsiteY66" fmla="*/ 133350 h 227192"/>
                      <a:gd name="connsiteX67" fmla="*/ 182880 w 254551"/>
                      <a:gd name="connsiteY67" fmla="*/ 154305 h 227192"/>
                      <a:gd name="connsiteX68" fmla="*/ 175260 w 254551"/>
                      <a:gd name="connsiteY68" fmla="*/ 156210 h 227192"/>
                      <a:gd name="connsiteX69" fmla="*/ 169545 w 254551"/>
                      <a:gd name="connsiteY69" fmla="*/ 150495 h 227192"/>
                      <a:gd name="connsiteX70" fmla="*/ 167640 w 254551"/>
                      <a:gd name="connsiteY70" fmla="*/ 144780 h 227192"/>
                      <a:gd name="connsiteX71" fmla="*/ 156210 w 254551"/>
                      <a:gd name="connsiteY71" fmla="*/ 140970 h 227192"/>
                      <a:gd name="connsiteX72" fmla="*/ 150495 w 254551"/>
                      <a:gd name="connsiteY72" fmla="*/ 139065 h 227192"/>
                      <a:gd name="connsiteX73" fmla="*/ 139065 w 254551"/>
                      <a:gd name="connsiteY73" fmla="*/ 135255 h 227192"/>
                      <a:gd name="connsiteX74" fmla="*/ 133350 w 254551"/>
                      <a:gd name="connsiteY74" fmla="*/ 133350 h 227192"/>
                      <a:gd name="connsiteX75" fmla="*/ 121920 w 254551"/>
                      <a:gd name="connsiteY75" fmla="*/ 127635 h 227192"/>
                      <a:gd name="connsiteX76" fmla="*/ 89535 w 254551"/>
                      <a:gd name="connsiteY76" fmla="*/ 125730 h 227192"/>
                      <a:gd name="connsiteX77" fmla="*/ 78105 w 254551"/>
                      <a:gd name="connsiteY77" fmla="*/ 116205 h 227192"/>
                      <a:gd name="connsiteX78" fmla="*/ 76200 w 254551"/>
                      <a:gd name="connsiteY78" fmla="*/ 110490 h 227192"/>
                      <a:gd name="connsiteX79" fmla="*/ 72390 w 254551"/>
                      <a:gd name="connsiteY79" fmla="*/ 104775 h 227192"/>
                      <a:gd name="connsiteX80" fmla="*/ 68580 w 254551"/>
                      <a:gd name="connsiteY80" fmla="*/ 89535 h 227192"/>
                      <a:gd name="connsiteX81" fmla="*/ 62865 w 254551"/>
                      <a:gd name="connsiteY81" fmla="*/ 85725 h 227192"/>
                      <a:gd name="connsiteX82" fmla="*/ 53340 w 254551"/>
                      <a:gd name="connsiteY82" fmla="*/ 83820 h 227192"/>
                      <a:gd name="connsiteX83" fmla="*/ 47625 w 254551"/>
                      <a:gd name="connsiteY83" fmla="*/ 80010 h 227192"/>
                      <a:gd name="connsiteX84" fmla="*/ 41910 w 254551"/>
                      <a:gd name="connsiteY84" fmla="*/ 78105 h 227192"/>
                      <a:gd name="connsiteX85" fmla="*/ 34290 w 254551"/>
                      <a:gd name="connsiteY85" fmla="*/ 64770 h 227192"/>
                      <a:gd name="connsiteX86" fmla="*/ 30480 w 254551"/>
                      <a:gd name="connsiteY86" fmla="*/ 53340 h 227192"/>
                      <a:gd name="connsiteX87" fmla="*/ 34290 w 254551"/>
                      <a:gd name="connsiteY87" fmla="*/ 47625 h 227192"/>
                      <a:gd name="connsiteX88" fmla="*/ 32385 w 254551"/>
                      <a:gd name="connsiteY88" fmla="*/ 28575 h 227192"/>
                      <a:gd name="connsiteX89" fmla="*/ 30480 w 254551"/>
                      <a:gd name="connsiteY89" fmla="*/ 22860 h 227192"/>
                      <a:gd name="connsiteX90" fmla="*/ 36195 w 254551"/>
                      <a:gd name="connsiteY90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195 w 254551"/>
                      <a:gd name="connsiteY0" fmla="*/ 30480 h 227192"/>
                      <a:gd name="connsiteX1" fmla="*/ 36195 w 254551"/>
                      <a:gd name="connsiteY1" fmla="*/ 30480 h 227192"/>
                      <a:gd name="connsiteX2" fmla="*/ 20955 w 254551"/>
                      <a:gd name="connsiteY2" fmla="*/ 20955 h 227192"/>
                      <a:gd name="connsiteX3" fmla="*/ 17145 w 254551"/>
                      <a:gd name="connsiteY3" fmla="*/ 9525 h 227192"/>
                      <a:gd name="connsiteX4" fmla="*/ 1905 w 254551"/>
                      <a:gd name="connsiteY4" fmla="*/ 20955 h 227192"/>
                      <a:gd name="connsiteX5" fmla="*/ 0 w 254551"/>
                      <a:gd name="connsiteY5" fmla="*/ 26670 h 227192"/>
                      <a:gd name="connsiteX6" fmla="*/ 1905 w 254551"/>
                      <a:gd name="connsiteY6" fmla="*/ 47625 h 227192"/>
                      <a:gd name="connsiteX7" fmla="*/ 9525 w 254551"/>
                      <a:gd name="connsiteY7" fmla="*/ 59055 h 227192"/>
                      <a:gd name="connsiteX8" fmla="*/ 13335 w 254551"/>
                      <a:gd name="connsiteY8" fmla="*/ 70485 h 227192"/>
                      <a:gd name="connsiteX9" fmla="*/ 15240 w 254551"/>
                      <a:gd name="connsiteY9" fmla="*/ 99060 h 227192"/>
                      <a:gd name="connsiteX10" fmla="*/ 17145 w 254551"/>
                      <a:gd name="connsiteY10" fmla="*/ 104775 h 227192"/>
                      <a:gd name="connsiteX11" fmla="*/ 22860 w 254551"/>
                      <a:gd name="connsiteY11" fmla="*/ 108585 h 227192"/>
                      <a:gd name="connsiteX12" fmla="*/ 26670 w 254551"/>
                      <a:gd name="connsiteY12" fmla="*/ 114300 h 227192"/>
                      <a:gd name="connsiteX13" fmla="*/ 32385 w 254551"/>
                      <a:gd name="connsiteY13" fmla="*/ 118110 h 227192"/>
                      <a:gd name="connsiteX14" fmla="*/ 41910 w 254551"/>
                      <a:gd name="connsiteY14" fmla="*/ 131445 h 227192"/>
                      <a:gd name="connsiteX15" fmla="*/ 59055 w 254551"/>
                      <a:gd name="connsiteY15" fmla="*/ 133350 h 227192"/>
                      <a:gd name="connsiteX16" fmla="*/ 64770 w 254551"/>
                      <a:gd name="connsiteY16" fmla="*/ 180975 h 227192"/>
                      <a:gd name="connsiteX17" fmla="*/ 74295 w 254551"/>
                      <a:gd name="connsiteY17" fmla="*/ 188595 h 227192"/>
                      <a:gd name="connsiteX18" fmla="*/ 80010 w 254551"/>
                      <a:gd name="connsiteY18" fmla="*/ 192405 h 227192"/>
                      <a:gd name="connsiteX19" fmla="*/ 87630 w 254551"/>
                      <a:gd name="connsiteY19" fmla="*/ 201930 h 227192"/>
                      <a:gd name="connsiteX20" fmla="*/ 95250 w 254551"/>
                      <a:gd name="connsiteY20" fmla="*/ 213360 h 227192"/>
                      <a:gd name="connsiteX21" fmla="*/ 99060 w 254551"/>
                      <a:gd name="connsiteY21" fmla="*/ 219075 h 227192"/>
                      <a:gd name="connsiteX22" fmla="*/ 104775 w 254551"/>
                      <a:gd name="connsiteY22" fmla="*/ 220980 h 227192"/>
                      <a:gd name="connsiteX23" fmla="*/ 108585 w 254551"/>
                      <a:gd name="connsiteY23" fmla="*/ 226695 h 227192"/>
                      <a:gd name="connsiteX24" fmla="*/ 133350 w 254551"/>
                      <a:gd name="connsiteY24" fmla="*/ 222885 h 227192"/>
                      <a:gd name="connsiteX25" fmla="*/ 144780 w 254551"/>
                      <a:gd name="connsiteY25" fmla="*/ 211455 h 227192"/>
                      <a:gd name="connsiteX26" fmla="*/ 148590 w 254551"/>
                      <a:gd name="connsiteY26" fmla="*/ 205740 h 227192"/>
                      <a:gd name="connsiteX27" fmla="*/ 160020 w 254551"/>
                      <a:gd name="connsiteY27" fmla="*/ 201930 h 227192"/>
                      <a:gd name="connsiteX28" fmla="*/ 161925 w 254551"/>
                      <a:gd name="connsiteY28" fmla="*/ 196215 h 227192"/>
                      <a:gd name="connsiteX29" fmla="*/ 163830 w 254551"/>
                      <a:gd name="connsiteY29" fmla="*/ 184785 h 227192"/>
                      <a:gd name="connsiteX30" fmla="*/ 175260 w 254551"/>
                      <a:gd name="connsiteY30" fmla="*/ 180975 h 227192"/>
                      <a:gd name="connsiteX31" fmla="*/ 198120 w 254551"/>
                      <a:gd name="connsiteY31" fmla="*/ 182880 h 227192"/>
                      <a:gd name="connsiteX32" fmla="*/ 203835 w 254551"/>
                      <a:gd name="connsiteY32" fmla="*/ 186690 h 227192"/>
                      <a:gd name="connsiteX33" fmla="*/ 209550 w 254551"/>
                      <a:gd name="connsiteY33" fmla="*/ 188595 h 227192"/>
                      <a:gd name="connsiteX34" fmla="*/ 220980 w 254551"/>
                      <a:gd name="connsiteY34" fmla="*/ 186690 h 227192"/>
                      <a:gd name="connsiteX35" fmla="*/ 226695 w 254551"/>
                      <a:gd name="connsiteY35" fmla="*/ 182880 h 227192"/>
                      <a:gd name="connsiteX36" fmla="*/ 234315 w 254551"/>
                      <a:gd name="connsiteY36" fmla="*/ 165735 h 227192"/>
                      <a:gd name="connsiteX37" fmla="*/ 238125 w 254551"/>
                      <a:gd name="connsiteY37" fmla="*/ 154305 h 227192"/>
                      <a:gd name="connsiteX38" fmla="*/ 240030 w 254551"/>
                      <a:gd name="connsiteY38" fmla="*/ 148590 h 227192"/>
                      <a:gd name="connsiteX39" fmla="*/ 245745 w 254551"/>
                      <a:gd name="connsiteY39" fmla="*/ 120015 h 227192"/>
                      <a:gd name="connsiteX40" fmla="*/ 247650 w 254551"/>
                      <a:gd name="connsiteY40" fmla="*/ 114300 h 227192"/>
                      <a:gd name="connsiteX41" fmla="*/ 249555 w 254551"/>
                      <a:gd name="connsiteY41" fmla="*/ 108585 h 227192"/>
                      <a:gd name="connsiteX42" fmla="*/ 241935 w 254551"/>
                      <a:gd name="connsiteY42" fmla="*/ 89535 h 227192"/>
                      <a:gd name="connsiteX43" fmla="*/ 236220 w 254551"/>
                      <a:gd name="connsiteY43" fmla="*/ 85725 h 227192"/>
                      <a:gd name="connsiteX44" fmla="*/ 238125 w 254551"/>
                      <a:gd name="connsiteY44" fmla="*/ 80010 h 227192"/>
                      <a:gd name="connsiteX45" fmla="*/ 243840 w 254551"/>
                      <a:gd name="connsiteY45" fmla="*/ 78105 h 227192"/>
                      <a:gd name="connsiteX46" fmla="*/ 249555 w 254551"/>
                      <a:gd name="connsiteY46" fmla="*/ 74295 h 227192"/>
                      <a:gd name="connsiteX47" fmla="*/ 251460 w 254551"/>
                      <a:gd name="connsiteY47" fmla="*/ 24765 h 227192"/>
                      <a:gd name="connsiteX48" fmla="*/ 249555 w 254551"/>
                      <a:gd name="connsiteY48" fmla="*/ 19050 h 227192"/>
                      <a:gd name="connsiteX49" fmla="*/ 243840 w 254551"/>
                      <a:gd name="connsiteY49" fmla="*/ 15240 h 227192"/>
                      <a:gd name="connsiteX50" fmla="*/ 234315 w 254551"/>
                      <a:gd name="connsiteY50" fmla="*/ 3810 h 227192"/>
                      <a:gd name="connsiteX51" fmla="*/ 228600 w 254551"/>
                      <a:gd name="connsiteY51" fmla="*/ 0 h 227192"/>
                      <a:gd name="connsiteX52" fmla="*/ 217170 w 254551"/>
                      <a:gd name="connsiteY52" fmla="*/ 1905 h 227192"/>
                      <a:gd name="connsiteX53" fmla="*/ 213360 w 254551"/>
                      <a:gd name="connsiteY53" fmla="*/ 7620 h 227192"/>
                      <a:gd name="connsiteX54" fmla="*/ 207645 w 254551"/>
                      <a:gd name="connsiteY54" fmla="*/ 9525 h 227192"/>
                      <a:gd name="connsiteX55" fmla="*/ 203835 w 254551"/>
                      <a:gd name="connsiteY55" fmla="*/ 20955 h 227192"/>
                      <a:gd name="connsiteX56" fmla="*/ 201930 w 254551"/>
                      <a:gd name="connsiteY56" fmla="*/ 26670 h 227192"/>
                      <a:gd name="connsiteX57" fmla="*/ 200025 w 254551"/>
                      <a:gd name="connsiteY57" fmla="*/ 38100 h 227192"/>
                      <a:gd name="connsiteX58" fmla="*/ 205740 w 254551"/>
                      <a:gd name="connsiteY58" fmla="*/ 72390 h 227192"/>
                      <a:gd name="connsiteX59" fmla="*/ 213360 w 254551"/>
                      <a:gd name="connsiteY59" fmla="*/ 83820 h 227192"/>
                      <a:gd name="connsiteX60" fmla="*/ 217170 w 254551"/>
                      <a:gd name="connsiteY60" fmla="*/ 89535 h 227192"/>
                      <a:gd name="connsiteX61" fmla="*/ 215265 w 254551"/>
                      <a:gd name="connsiteY61" fmla="*/ 97155 h 227192"/>
                      <a:gd name="connsiteX62" fmla="*/ 203835 w 254551"/>
                      <a:gd name="connsiteY62" fmla="*/ 104775 h 227192"/>
                      <a:gd name="connsiteX63" fmla="*/ 198120 w 254551"/>
                      <a:gd name="connsiteY63" fmla="*/ 116205 h 227192"/>
                      <a:gd name="connsiteX64" fmla="*/ 196215 w 254551"/>
                      <a:gd name="connsiteY64" fmla="*/ 121920 h 227192"/>
                      <a:gd name="connsiteX65" fmla="*/ 190500 w 254551"/>
                      <a:gd name="connsiteY65" fmla="*/ 133350 h 227192"/>
                      <a:gd name="connsiteX66" fmla="*/ 182880 w 254551"/>
                      <a:gd name="connsiteY66" fmla="*/ 154305 h 227192"/>
                      <a:gd name="connsiteX67" fmla="*/ 175260 w 254551"/>
                      <a:gd name="connsiteY67" fmla="*/ 156210 h 227192"/>
                      <a:gd name="connsiteX68" fmla="*/ 169545 w 254551"/>
                      <a:gd name="connsiteY68" fmla="*/ 150495 h 227192"/>
                      <a:gd name="connsiteX69" fmla="*/ 167640 w 254551"/>
                      <a:gd name="connsiteY69" fmla="*/ 144780 h 227192"/>
                      <a:gd name="connsiteX70" fmla="*/ 156210 w 254551"/>
                      <a:gd name="connsiteY70" fmla="*/ 140970 h 227192"/>
                      <a:gd name="connsiteX71" fmla="*/ 150495 w 254551"/>
                      <a:gd name="connsiteY71" fmla="*/ 139065 h 227192"/>
                      <a:gd name="connsiteX72" fmla="*/ 139065 w 254551"/>
                      <a:gd name="connsiteY72" fmla="*/ 135255 h 227192"/>
                      <a:gd name="connsiteX73" fmla="*/ 133350 w 254551"/>
                      <a:gd name="connsiteY73" fmla="*/ 133350 h 227192"/>
                      <a:gd name="connsiteX74" fmla="*/ 121920 w 254551"/>
                      <a:gd name="connsiteY74" fmla="*/ 127635 h 227192"/>
                      <a:gd name="connsiteX75" fmla="*/ 89535 w 254551"/>
                      <a:gd name="connsiteY75" fmla="*/ 125730 h 227192"/>
                      <a:gd name="connsiteX76" fmla="*/ 78105 w 254551"/>
                      <a:gd name="connsiteY76" fmla="*/ 116205 h 227192"/>
                      <a:gd name="connsiteX77" fmla="*/ 76200 w 254551"/>
                      <a:gd name="connsiteY77" fmla="*/ 110490 h 227192"/>
                      <a:gd name="connsiteX78" fmla="*/ 72390 w 254551"/>
                      <a:gd name="connsiteY78" fmla="*/ 104775 h 227192"/>
                      <a:gd name="connsiteX79" fmla="*/ 68580 w 254551"/>
                      <a:gd name="connsiteY79" fmla="*/ 89535 h 227192"/>
                      <a:gd name="connsiteX80" fmla="*/ 62865 w 254551"/>
                      <a:gd name="connsiteY80" fmla="*/ 85725 h 227192"/>
                      <a:gd name="connsiteX81" fmla="*/ 53340 w 254551"/>
                      <a:gd name="connsiteY81" fmla="*/ 83820 h 227192"/>
                      <a:gd name="connsiteX82" fmla="*/ 47625 w 254551"/>
                      <a:gd name="connsiteY82" fmla="*/ 80010 h 227192"/>
                      <a:gd name="connsiteX83" fmla="*/ 41910 w 254551"/>
                      <a:gd name="connsiteY83" fmla="*/ 78105 h 227192"/>
                      <a:gd name="connsiteX84" fmla="*/ 34290 w 254551"/>
                      <a:gd name="connsiteY84" fmla="*/ 64770 h 227192"/>
                      <a:gd name="connsiteX85" fmla="*/ 30480 w 254551"/>
                      <a:gd name="connsiteY85" fmla="*/ 53340 h 227192"/>
                      <a:gd name="connsiteX86" fmla="*/ 34290 w 254551"/>
                      <a:gd name="connsiteY86" fmla="*/ 47625 h 227192"/>
                      <a:gd name="connsiteX87" fmla="*/ 32385 w 254551"/>
                      <a:gd name="connsiteY87" fmla="*/ 28575 h 227192"/>
                      <a:gd name="connsiteX88" fmla="*/ 30480 w 254551"/>
                      <a:gd name="connsiteY88" fmla="*/ 22860 h 227192"/>
                      <a:gd name="connsiteX89" fmla="*/ 36195 w 254551"/>
                      <a:gd name="connsiteY89" fmla="*/ 30480 h 227192"/>
                      <a:gd name="connsiteX0" fmla="*/ 36317 w 254673"/>
                      <a:gd name="connsiteY0" fmla="*/ 3048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88" fmla="*/ 36317 w 254673"/>
                      <a:gd name="connsiteY88" fmla="*/ 30480 h 227192"/>
                      <a:gd name="connsiteX0" fmla="*/ 30602 w 254673"/>
                      <a:gd name="connsiteY0" fmla="*/ 22860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  <a:gd name="connsiteX87" fmla="*/ 30602 w 254673"/>
                      <a:gd name="connsiteY87" fmla="*/ 22860 h 227192"/>
                      <a:gd name="connsiteX0" fmla="*/ 32507 w 254673"/>
                      <a:gd name="connsiteY0" fmla="*/ 28575 h 227192"/>
                      <a:gd name="connsiteX1" fmla="*/ 36317 w 254673"/>
                      <a:gd name="connsiteY1" fmla="*/ 30480 h 227192"/>
                      <a:gd name="connsiteX2" fmla="*/ 21077 w 254673"/>
                      <a:gd name="connsiteY2" fmla="*/ 20955 h 227192"/>
                      <a:gd name="connsiteX3" fmla="*/ 2027 w 254673"/>
                      <a:gd name="connsiteY3" fmla="*/ 20955 h 227192"/>
                      <a:gd name="connsiteX4" fmla="*/ 122 w 254673"/>
                      <a:gd name="connsiteY4" fmla="*/ 26670 h 227192"/>
                      <a:gd name="connsiteX5" fmla="*/ 2027 w 254673"/>
                      <a:gd name="connsiteY5" fmla="*/ 47625 h 227192"/>
                      <a:gd name="connsiteX6" fmla="*/ 9647 w 254673"/>
                      <a:gd name="connsiteY6" fmla="*/ 59055 h 227192"/>
                      <a:gd name="connsiteX7" fmla="*/ 13457 w 254673"/>
                      <a:gd name="connsiteY7" fmla="*/ 70485 h 227192"/>
                      <a:gd name="connsiteX8" fmla="*/ 15362 w 254673"/>
                      <a:gd name="connsiteY8" fmla="*/ 99060 h 227192"/>
                      <a:gd name="connsiteX9" fmla="*/ 17267 w 254673"/>
                      <a:gd name="connsiteY9" fmla="*/ 104775 h 227192"/>
                      <a:gd name="connsiteX10" fmla="*/ 22982 w 254673"/>
                      <a:gd name="connsiteY10" fmla="*/ 108585 h 227192"/>
                      <a:gd name="connsiteX11" fmla="*/ 26792 w 254673"/>
                      <a:gd name="connsiteY11" fmla="*/ 114300 h 227192"/>
                      <a:gd name="connsiteX12" fmla="*/ 32507 w 254673"/>
                      <a:gd name="connsiteY12" fmla="*/ 118110 h 227192"/>
                      <a:gd name="connsiteX13" fmla="*/ 42032 w 254673"/>
                      <a:gd name="connsiteY13" fmla="*/ 131445 h 227192"/>
                      <a:gd name="connsiteX14" fmla="*/ 59177 w 254673"/>
                      <a:gd name="connsiteY14" fmla="*/ 133350 h 227192"/>
                      <a:gd name="connsiteX15" fmla="*/ 64892 w 254673"/>
                      <a:gd name="connsiteY15" fmla="*/ 180975 h 227192"/>
                      <a:gd name="connsiteX16" fmla="*/ 74417 w 254673"/>
                      <a:gd name="connsiteY16" fmla="*/ 188595 h 227192"/>
                      <a:gd name="connsiteX17" fmla="*/ 80132 w 254673"/>
                      <a:gd name="connsiteY17" fmla="*/ 192405 h 227192"/>
                      <a:gd name="connsiteX18" fmla="*/ 87752 w 254673"/>
                      <a:gd name="connsiteY18" fmla="*/ 201930 h 227192"/>
                      <a:gd name="connsiteX19" fmla="*/ 95372 w 254673"/>
                      <a:gd name="connsiteY19" fmla="*/ 213360 h 227192"/>
                      <a:gd name="connsiteX20" fmla="*/ 99182 w 254673"/>
                      <a:gd name="connsiteY20" fmla="*/ 219075 h 227192"/>
                      <a:gd name="connsiteX21" fmla="*/ 104897 w 254673"/>
                      <a:gd name="connsiteY21" fmla="*/ 220980 h 227192"/>
                      <a:gd name="connsiteX22" fmla="*/ 108707 w 254673"/>
                      <a:gd name="connsiteY22" fmla="*/ 226695 h 227192"/>
                      <a:gd name="connsiteX23" fmla="*/ 133472 w 254673"/>
                      <a:gd name="connsiteY23" fmla="*/ 222885 h 227192"/>
                      <a:gd name="connsiteX24" fmla="*/ 144902 w 254673"/>
                      <a:gd name="connsiteY24" fmla="*/ 211455 h 227192"/>
                      <a:gd name="connsiteX25" fmla="*/ 148712 w 254673"/>
                      <a:gd name="connsiteY25" fmla="*/ 205740 h 227192"/>
                      <a:gd name="connsiteX26" fmla="*/ 160142 w 254673"/>
                      <a:gd name="connsiteY26" fmla="*/ 201930 h 227192"/>
                      <a:gd name="connsiteX27" fmla="*/ 162047 w 254673"/>
                      <a:gd name="connsiteY27" fmla="*/ 196215 h 227192"/>
                      <a:gd name="connsiteX28" fmla="*/ 163952 w 254673"/>
                      <a:gd name="connsiteY28" fmla="*/ 184785 h 227192"/>
                      <a:gd name="connsiteX29" fmla="*/ 175382 w 254673"/>
                      <a:gd name="connsiteY29" fmla="*/ 180975 h 227192"/>
                      <a:gd name="connsiteX30" fmla="*/ 198242 w 254673"/>
                      <a:gd name="connsiteY30" fmla="*/ 182880 h 227192"/>
                      <a:gd name="connsiteX31" fmla="*/ 203957 w 254673"/>
                      <a:gd name="connsiteY31" fmla="*/ 186690 h 227192"/>
                      <a:gd name="connsiteX32" fmla="*/ 209672 w 254673"/>
                      <a:gd name="connsiteY32" fmla="*/ 188595 h 227192"/>
                      <a:gd name="connsiteX33" fmla="*/ 221102 w 254673"/>
                      <a:gd name="connsiteY33" fmla="*/ 186690 h 227192"/>
                      <a:gd name="connsiteX34" fmla="*/ 226817 w 254673"/>
                      <a:gd name="connsiteY34" fmla="*/ 182880 h 227192"/>
                      <a:gd name="connsiteX35" fmla="*/ 234437 w 254673"/>
                      <a:gd name="connsiteY35" fmla="*/ 165735 h 227192"/>
                      <a:gd name="connsiteX36" fmla="*/ 238247 w 254673"/>
                      <a:gd name="connsiteY36" fmla="*/ 154305 h 227192"/>
                      <a:gd name="connsiteX37" fmla="*/ 240152 w 254673"/>
                      <a:gd name="connsiteY37" fmla="*/ 148590 h 227192"/>
                      <a:gd name="connsiteX38" fmla="*/ 245867 w 254673"/>
                      <a:gd name="connsiteY38" fmla="*/ 120015 h 227192"/>
                      <a:gd name="connsiteX39" fmla="*/ 247772 w 254673"/>
                      <a:gd name="connsiteY39" fmla="*/ 114300 h 227192"/>
                      <a:gd name="connsiteX40" fmla="*/ 249677 w 254673"/>
                      <a:gd name="connsiteY40" fmla="*/ 108585 h 227192"/>
                      <a:gd name="connsiteX41" fmla="*/ 242057 w 254673"/>
                      <a:gd name="connsiteY41" fmla="*/ 89535 h 227192"/>
                      <a:gd name="connsiteX42" fmla="*/ 236342 w 254673"/>
                      <a:gd name="connsiteY42" fmla="*/ 85725 h 227192"/>
                      <a:gd name="connsiteX43" fmla="*/ 238247 w 254673"/>
                      <a:gd name="connsiteY43" fmla="*/ 80010 h 227192"/>
                      <a:gd name="connsiteX44" fmla="*/ 243962 w 254673"/>
                      <a:gd name="connsiteY44" fmla="*/ 78105 h 227192"/>
                      <a:gd name="connsiteX45" fmla="*/ 249677 w 254673"/>
                      <a:gd name="connsiteY45" fmla="*/ 74295 h 227192"/>
                      <a:gd name="connsiteX46" fmla="*/ 251582 w 254673"/>
                      <a:gd name="connsiteY46" fmla="*/ 24765 h 227192"/>
                      <a:gd name="connsiteX47" fmla="*/ 249677 w 254673"/>
                      <a:gd name="connsiteY47" fmla="*/ 19050 h 227192"/>
                      <a:gd name="connsiteX48" fmla="*/ 243962 w 254673"/>
                      <a:gd name="connsiteY48" fmla="*/ 15240 h 227192"/>
                      <a:gd name="connsiteX49" fmla="*/ 234437 w 254673"/>
                      <a:gd name="connsiteY49" fmla="*/ 3810 h 227192"/>
                      <a:gd name="connsiteX50" fmla="*/ 228722 w 254673"/>
                      <a:gd name="connsiteY50" fmla="*/ 0 h 227192"/>
                      <a:gd name="connsiteX51" fmla="*/ 217292 w 254673"/>
                      <a:gd name="connsiteY51" fmla="*/ 1905 h 227192"/>
                      <a:gd name="connsiteX52" fmla="*/ 213482 w 254673"/>
                      <a:gd name="connsiteY52" fmla="*/ 7620 h 227192"/>
                      <a:gd name="connsiteX53" fmla="*/ 207767 w 254673"/>
                      <a:gd name="connsiteY53" fmla="*/ 9525 h 227192"/>
                      <a:gd name="connsiteX54" fmla="*/ 203957 w 254673"/>
                      <a:gd name="connsiteY54" fmla="*/ 20955 h 227192"/>
                      <a:gd name="connsiteX55" fmla="*/ 202052 w 254673"/>
                      <a:gd name="connsiteY55" fmla="*/ 26670 h 227192"/>
                      <a:gd name="connsiteX56" fmla="*/ 200147 w 254673"/>
                      <a:gd name="connsiteY56" fmla="*/ 38100 h 227192"/>
                      <a:gd name="connsiteX57" fmla="*/ 205862 w 254673"/>
                      <a:gd name="connsiteY57" fmla="*/ 72390 h 227192"/>
                      <a:gd name="connsiteX58" fmla="*/ 213482 w 254673"/>
                      <a:gd name="connsiteY58" fmla="*/ 83820 h 227192"/>
                      <a:gd name="connsiteX59" fmla="*/ 217292 w 254673"/>
                      <a:gd name="connsiteY59" fmla="*/ 89535 h 227192"/>
                      <a:gd name="connsiteX60" fmla="*/ 215387 w 254673"/>
                      <a:gd name="connsiteY60" fmla="*/ 97155 h 227192"/>
                      <a:gd name="connsiteX61" fmla="*/ 203957 w 254673"/>
                      <a:gd name="connsiteY61" fmla="*/ 104775 h 227192"/>
                      <a:gd name="connsiteX62" fmla="*/ 198242 w 254673"/>
                      <a:gd name="connsiteY62" fmla="*/ 116205 h 227192"/>
                      <a:gd name="connsiteX63" fmla="*/ 196337 w 254673"/>
                      <a:gd name="connsiteY63" fmla="*/ 121920 h 227192"/>
                      <a:gd name="connsiteX64" fmla="*/ 190622 w 254673"/>
                      <a:gd name="connsiteY64" fmla="*/ 133350 h 227192"/>
                      <a:gd name="connsiteX65" fmla="*/ 183002 w 254673"/>
                      <a:gd name="connsiteY65" fmla="*/ 154305 h 227192"/>
                      <a:gd name="connsiteX66" fmla="*/ 175382 w 254673"/>
                      <a:gd name="connsiteY66" fmla="*/ 156210 h 227192"/>
                      <a:gd name="connsiteX67" fmla="*/ 169667 w 254673"/>
                      <a:gd name="connsiteY67" fmla="*/ 150495 h 227192"/>
                      <a:gd name="connsiteX68" fmla="*/ 167762 w 254673"/>
                      <a:gd name="connsiteY68" fmla="*/ 144780 h 227192"/>
                      <a:gd name="connsiteX69" fmla="*/ 156332 w 254673"/>
                      <a:gd name="connsiteY69" fmla="*/ 140970 h 227192"/>
                      <a:gd name="connsiteX70" fmla="*/ 150617 w 254673"/>
                      <a:gd name="connsiteY70" fmla="*/ 139065 h 227192"/>
                      <a:gd name="connsiteX71" fmla="*/ 139187 w 254673"/>
                      <a:gd name="connsiteY71" fmla="*/ 135255 h 227192"/>
                      <a:gd name="connsiteX72" fmla="*/ 133472 w 254673"/>
                      <a:gd name="connsiteY72" fmla="*/ 133350 h 227192"/>
                      <a:gd name="connsiteX73" fmla="*/ 122042 w 254673"/>
                      <a:gd name="connsiteY73" fmla="*/ 127635 h 227192"/>
                      <a:gd name="connsiteX74" fmla="*/ 89657 w 254673"/>
                      <a:gd name="connsiteY74" fmla="*/ 125730 h 227192"/>
                      <a:gd name="connsiteX75" fmla="*/ 78227 w 254673"/>
                      <a:gd name="connsiteY75" fmla="*/ 116205 h 227192"/>
                      <a:gd name="connsiteX76" fmla="*/ 76322 w 254673"/>
                      <a:gd name="connsiteY76" fmla="*/ 110490 h 227192"/>
                      <a:gd name="connsiteX77" fmla="*/ 72512 w 254673"/>
                      <a:gd name="connsiteY77" fmla="*/ 104775 h 227192"/>
                      <a:gd name="connsiteX78" fmla="*/ 68702 w 254673"/>
                      <a:gd name="connsiteY78" fmla="*/ 89535 h 227192"/>
                      <a:gd name="connsiteX79" fmla="*/ 62987 w 254673"/>
                      <a:gd name="connsiteY79" fmla="*/ 85725 h 227192"/>
                      <a:gd name="connsiteX80" fmla="*/ 53462 w 254673"/>
                      <a:gd name="connsiteY80" fmla="*/ 83820 h 227192"/>
                      <a:gd name="connsiteX81" fmla="*/ 47747 w 254673"/>
                      <a:gd name="connsiteY81" fmla="*/ 80010 h 227192"/>
                      <a:gd name="connsiteX82" fmla="*/ 42032 w 254673"/>
                      <a:gd name="connsiteY82" fmla="*/ 78105 h 227192"/>
                      <a:gd name="connsiteX83" fmla="*/ 34412 w 254673"/>
                      <a:gd name="connsiteY83" fmla="*/ 64770 h 227192"/>
                      <a:gd name="connsiteX84" fmla="*/ 30602 w 254673"/>
                      <a:gd name="connsiteY84" fmla="*/ 53340 h 227192"/>
                      <a:gd name="connsiteX85" fmla="*/ 34412 w 254673"/>
                      <a:gd name="connsiteY85" fmla="*/ 47625 h 227192"/>
                      <a:gd name="connsiteX86" fmla="*/ 32507 w 254673"/>
                      <a:gd name="connsiteY86" fmla="*/ 28575 h 2271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  <a:cxn ang="0">
                        <a:pos x="connsiteX47" y="connsiteY47"/>
                      </a:cxn>
                      <a:cxn ang="0">
                        <a:pos x="connsiteX48" y="connsiteY48"/>
                      </a:cxn>
                      <a:cxn ang="0">
                        <a:pos x="connsiteX49" y="connsiteY49"/>
                      </a:cxn>
                      <a:cxn ang="0">
                        <a:pos x="connsiteX50" y="connsiteY50"/>
                      </a:cxn>
                      <a:cxn ang="0">
                        <a:pos x="connsiteX51" y="connsiteY51"/>
                      </a:cxn>
                      <a:cxn ang="0">
                        <a:pos x="connsiteX52" y="connsiteY52"/>
                      </a:cxn>
                      <a:cxn ang="0">
                        <a:pos x="connsiteX53" y="connsiteY53"/>
                      </a:cxn>
                      <a:cxn ang="0">
                        <a:pos x="connsiteX54" y="connsiteY54"/>
                      </a:cxn>
                      <a:cxn ang="0">
                        <a:pos x="connsiteX55" y="connsiteY55"/>
                      </a:cxn>
                      <a:cxn ang="0">
                        <a:pos x="connsiteX56" y="connsiteY56"/>
                      </a:cxn>
                      <a:cxn ang="0">
                        <a:pos x="connsiteX57" y="connsiteY57"/>
                      </a:cxn>
                      <a:cxn ang="0">
                        <a:pos x="connsiteX58" y="connsiteY58"/>
                      </a:cxn>
                      <a:cxn ang="0">
                        <a:pos x="connsiteX59" y="connsiteY59"/>
                      </a:cxn>
                      <a:cxn ang="0">
                        <a:pos x="connsiteX60" y="connsiteY60"/>
                      </a:cxn>
                      <a:cxn ang="0">
                        <a:pos x="connsiteX61" y="connsiteY61"/>
                      </a:cxn>
                      <a:cxn ang="0">
                        <a:pos x="connsiteX62" y="connsiteY62"/>
                      </a:cxn>
                      <a:cxn ang="0">
                        <a:pos x="connsiteX63" y="connsiteY63"/>
                      </a:cxn>
                      <a:cxn ang="0">
                        <a:pos x="connsiteX64" y="connsiteY64"/>
                      </a:cxn>
                      <a:cxn ang="0">
                        <a:pos x="connsiteX65" y="connsiteY65"/>
                      </a:cxn>
                      <a:cxn ang="0">
                        <a:pos x="connsiteX66" y="connsiteY66"/>
                      </a:cxn>
                      <a:cxn ang="0">
                        <a:pos x="connsiteX67" y="connsiteY67"/>
                      </a:cxn>
                      <a:cxn ang="0">
                        <a:pos x="connsiteX68" y="connsiteY68"/>
                      </a:cxn>
                      <a:cxn ang="0">
                        <a:pos x="connsiteX69" y="connsiteY69"/>
                      </a:cxn>
                      <a:cxn ang="0">
                        <a:pos x="connsiteX70" y="connsiteY70"/>
                      </a:cxn>
                      <a:cxn ang="0">
                        <a:pos x="connsiteX71" y="connsiteY71"/>
                      </a:cxn>
                      <a:cxn ang="0">
                        <a:pos x="connsiteX72" y="connsiteY72"/>
                      </a:cxn>
                      <a:cxn ang="0">
                        <a:pos x="connsiteX73" y="connsiteY73"/>
                      </a:cxn>
                      <a:cxn ang="0">
                        <a:pos x="connsiteX74" y="connsiteY74"/>
                      </a:cxn>
                      <a:cxn ang="0">
                        <a:pos x="connsiteX75" y="connsiteY75"/>
                      </a:cxn>
                      <a:cxn ang="0">
                        <a:pos x="connsiteX76" y="connsiteY76"/>
                      </a:cxn>
                      <a:cxn ang="0">
                        <a:pos x="connsiteX77" y="connsiteY77"/>
                      </a:cxn>
                      <a:cxn ang="0">
                        <a:pos x="connsiteX78" y="connsiteY78"/>
                      </a:cxn>
                      <a:cxn ang="0">
                        <a:pos x="connsiteX79" y="connsiteY79"/>
                      </a:cxn>
                      <a:cxn ang="0">
                        <a:pos x="connsiteX80" y="connsiteY80"/>
                      </a:cxn>
                      <a:cxn ang="0">
                        <a:pos x="connsiteX81" y="connsiteY81"/>
                      </a:cxn>
                      <a:cxn ang="0">
                        <a:pos x="connsiteX82" y="connsiteY82"/>
                      </a:cxn>
                      <a:cxn ang="0">
                        <a:pos x="connsiteX83" y="connsiteY83"/>
                      </a:cxn>
                      <a:cxn ang="0">
                        <a:pos x="connsiteX84" y="connsiteY84"/>
                      </a:cxn>
                      <a:cxn ang="0">
                        <a:pos x="connsiteX85" y="connsiteY85"/>
                      </a:cxn>
                      <a:cxn ang="0">
                        <a:pos x="connsiteX86" y="connsiteY86"/>
                      </a:cxn>
                    </a:cxnLst>
                    <a:rect l="l" t="t" r="r" b="b"/>
                    <a:pathLst>
                      <a:path w="254673" h="227192">
                        <a:moveTo>
                          <a:pt x="32507" y="28575"/>
                        </a:moveTo>
                        <a:cubicBezTo>
                          <a:pt x="32825" y="25718"/>
                          <a:pt x="38222" y="31750"/>
                          <a:pt x="36317" y="30480"/>
                        </a:cubicBezTo>
                        <a:cubicBezTo>
                          <a:pt x="34412" y="29210"/>
                          <a:pt x="26792" y="22543"/>
                          <a:pt x="21077" y="20955"/>
                        </a:cubicBezTo>
                        <a:cubicBezTo>
                          <a:pt x="15362" y="19368"/>
                          <a:pt x="5519" y="20003"/>
                          <a:pt x="2027" y="20955"/>
                        </a:cubicBezTo>
                        <a:cubicBezTo>
                          <a:pt x="-1465" y="21907"/>
                          <a:pt x="757" y="24765"/>
                          <a:pt x="122" y="26670"/>
                        </a:cubicBezTo>
                        <a:cubicBezTo>
                          <a:pt x="757" y="33655"/>
                          <a:pt x="48" y="40896"/>
                          <a:pt x="2027" y="47625"/>
                        </a:cubicBezTo>
                        <a:cubicBezTo>
                          <a:pt x="3319" y="52018"/>
                          <a:pt x="8199" y="54711"/>
                          <a:pt x="9647" y="59055"/>
                        </a:cubicBezTo>
                        <a:lnTo>
                          <a:pt x="13457" y="70485"/>
                        </a:lnTo>
                        <a:cubicBezTo>
                          <a:pt x="14092" y="80010"/>
                          <a:pt x="14308" y="89572"/>
                          <a:pt x="15362" y="99060"/>
                        </a:cubicBezTo>
                        <a:cubicBezTo>
                          <a:pt x="15584" y="101056"/>
                          <a:pt x="16013" y="103207"/>
                          <a:pt x="17267" y="104775"/>
                        </a:cubicBezTo>
                        <a:cubicBezTo>
                          <a:pt x="18697" y="106563"/>
                          <a:pt x="21077" y="107315"/>
                          <a:pt x="22982" y="108585"/>
                        </a:cubicBezTo>
                        <a:cubicBezTo>
                          <a:pt x="24252" y="110490"/>
                          <a:pt x="25173" y="112681"/>
                          <a:pt x="26792" y="114300"/>
                        </a:cubicBezTo>
                        <a:cubicBezTo>
                          <a:pt x="28411" y="115919"/>
                          <a:pt x="31294" y="116168"/>
                          <a:pt x="32507" y="118110"/>
                        </a:cubicBezTo>
                        <a:cubicBezTo>
                          <a:pt x="39079" y="128624"/>
                          <a:pt x="31444" y="129680"/>
                          <a:pt x="42032" y="131445"/>
                        </a:cubicBezTo>
                        <a:cubicBezTo>
                          <a:pt x="47704" y="132390"/>
                          <a:pt x="53462" y="132715"/>
                          <a:pt x="59177" y="133350"/>
                        </a:cubicBezTo>
                        <a:cubicBezTo>
                          <a:pt x="71402" y="151687"/>
                          <a:pt x="58865" y="130751"/>
                          <a:pt x="64892" y="180975"/>
                        </a:cubicBezTo>
                        <a:cubicBezTo>
                          <a:pt x="65712" y="187808"/>
                          <a:pt x="70129" y="186451"/>
                          <a:pt x="74417" y="188595"/>
                        </a:cubicBezTo>
                        <a:cubicBezTo>
                          <a:pt x="76465" y="189619"/>
                          <a:pt x="78227" y="191135"/>
                          <a:pt x="80132" y="192405"/>
                        </a:cubicBezTo>
                        <a:cubicBezTo>
                          <a:pt x="84422" y="205275"/>
                          <a:pt x="78472" y="191325"/>
                          <a:pt x="87752" y="201930"/>
                        </a:cubicBezTo>
                        <a:cubicBezTo>
                          <a:pt x="90767" y="205376"/>
                          <a:pt x="92832" y="209550"/>
                          <a:pt x="95372" y="213360"/>
                        </a:cubicBezTo>
                        <a:cubicBezTo>
                          <a:pt x="96642" y="215265"/>
                          <a:pt x="97010" y="218351"/>
                          <a:pt x="99182" y="219075"/>
                        </a:cubicBezTo>
                        <a:lnTo>
                          <a:pt x="104897" y="220980"/>
                        </a:lnTo>
                        <a:cubicBezTo>
                          <a:pt x="106167" y="222885"/>
                          <a:pt x="106449" y="226319"/>
                          <a:pt x="108707" y="226695"/>
                        </a:cubicBezTo>
                        <a:cubicBezTo>
                          <a:pt x="118529" y="228332"/>
                          <a:pt x="125235" y="225631"/>
                          <a:pt x="133472" y="222885"/>
                        </a:cubicBezTo>
                        <a:cubicBezTo>
                          <a:pt x="137282" y="219075"/>
                          <a:pt x="141913" y="215938"/>
                          <a:pt x="144902" y="211455"/>
                        </a:cubicBezTo>
                        <a:cubicBezTo>
                          <a:pt x="146172" y="209550"/>
                          <a:pt x="146770" y="206953"/>
                          <a:pt x="148712" y="205740"/>
                        </a:cubicBezTo>
                        <a:cubicBezTo>
                          <a:pt x="152118" y="203611"/>
                          <a:pt x="160142" y="201930"/>
                          <a:pt x="160142" y="201930"/>
                        </a:cubicBezTo>
                        <a:cubicBezTo>
                          <a:pt x="160777" y="200025"/>
                          <a:pt x="161611" y="198175"/>
                          <a:pt x="162047" y="196215"/>
                        </a:cubicBezTo>
                        <a:cubicBezTo>
                          <a:pt x="162885" y="192444"/>
                          <a:pt x="161408" y="187692"/>
                          <a:pt x="163952" y="184785"/>
                        </a:cubicBezTo>
                        <a:cubicBezTo>
                          <a:pt x="166597" y="181763"/>
                          <a:pt x="175382" y="180975"/>
                          <a:pt x="175382" y="180975"/>
                        </a:cubicBezTo>
                        <a:cubicBezTo>
                          <a:pt x="183002" y="181610"/>
                          <a:pt x="190744" y="181380"/>
                          <a:pt x="198242" y="182880"/>
                        </a:cubicBezTo>
                        <a:cubicBezTo>
                          <a:pt x="200487" y="183329"/>
                          <a:pt x="201909" y="185666"/>
                          <a:pt x="203957" y="186690"/>
                        </a:cubicBezTo>
                        <a:cubicBezTo>
                          <a:pt x="205753" y="187588"/>
                          <a:pt x="207767" y="187960"/>
                          <a:pt x="209672" y="188595"/>
                        </a:cubicBezTo>
                        <a:cubicBezTo>
                          <a:pt x="213482" y="187960"/>
                          <a:pt x="217438" y="187911"/>
                          <a:pt x="221102" y="186690"/>
                        </a:cubicBezTo>
                        <a:cubicBezTo>
                          <a:pt x="223274" y="185966"/>
                          <a:pt x="225198" y="184499"/>
                          <a:pt x="226817" y="182880"/>
                        </a:cubicBezTo>
                        <a:cubicBezTo>
                          <a:pt x="231345" y="178352"/>
                          <a:pt x="232551" y="171394"/>
                          <a:pt x="234437" y="165735"/>
                        </a:cubicBezTo>
                        <a:lnTo>
                          <a:pt x="238247" y="154305"/>
                        </a:lnTo>
                        <a:lnTo>
                          <a:pt x="240152" y="148590"/>
                        </a:lnTo>
                        <a:cubicBezTo>
                          <a:pt x="242501" y="127453"/>
                          <a:pt x="240239" y="136900"/>
                          <a:pt x="245867" y="120015"/>
                        </a:cubicBezTo>
                        <a:lnTo>
                          <a:pt x="247772" y="114300"/>
                        </a:lnTo>
                        <a:lnTo>
                          <a:pt x="249677" y="108585"/>
                        </a:lnTo>
                        <a:cubicBezTo>
                          <a:pt x="248493" y="105032"/>
                          <a:pt x="245171" y="93272"/>
                          <a:pt x="242057" y="89535"/>
                        </a:cubicBezTo>
                        <a:cubicBezTo>
                          <a:pt x="240591" y="87776"/>
                          <a:pt x="238247" y="86995"/>
                          <a:pt x="236342" y="85725"/>
                        </a:cubicBezTo>
                        <a:cubicBezTo>
                          <a:pt x="236977" y="83820"/>
                          <a:pt x="236827" y="81430"/>
                          <a:pt x="238247" y="80010"/>
                        </a:cubicBezTo>
                        <a:cubicBezTo>
                          <a:pt x="239667" y="78590"/>
                          <a:pt x="242166" y="79003"/>
                          <a:pt x="243962" y="78105"/>
                        </a:cubicBezTo>
                        <a:cubicBezTo>
                          <a:pt x="246010" y="77081"/>
                          <a:pt x="247772" y="75565"/>
                          <a:pt x="249677" y="74295"/>
                        </a:cubicBezTo>
                        <a:cubicBezTo>
                          <a:pt x="257118" y="51971"/>
                          <a:pt x="254922" y="63173"/>
                          <a:pt x="251582" y="24765"/>
                        </a:cubicBezTo>
                        <a:cubicBezTo>
                          <a:pt x="251408" y="22765"/>
                          <a:pt x="250931" y="20618"/>
                          <a:pt x="249677" y="19050"/>
                        </a:cubicBezTo>
                        <a:cubicBezTo>
                          <a:pt x="248247" y="17262"/>
                          <a:pt x="245867" y="16510"/>
                          <a:pt x="243962" y="15240"/>
                        </a:cubicBezTo>
                        <a:cubicBezTo>
                          <a:pt x="240216" y="9621"/>
                          <a:pt x="239937" y="8394"/>
                          <a:pt x="234437" y="3810"/>
                        </a:cubicBezTo>
                        <a:cubicBezTo>
                          <a:pt x="232678" y="2344"/>
                          <a:pt x="230627" y="1270"/>
                          <a:pt x="228722" y="0"/>
                        </a:cubicBezTo>
                        <a:cubicBezTo>
                          <a:pt x="224912" y="635"/>
                          <a:pt x="220747" y="178"/>
                          <a:pt x="217292" y="1905"/>
                        </a:cubicBezTo>
                        <a:cubicBezTo>
                          <a:pt x="215244" y="2929"/>
                          <a:pt x="215270" y="6190"/>
                          <a:pt x="213482" y="7620"/>
                        </a:cubicBezTo>
                        <a:cubicBezTo>
                          <a:pt x="211914" y="8874"/>
                          <a:pt x="209672" y="8890"/>
                          <a:pt x="207767" y="9525"/>
                        </a:cubicBezTo>
                        <a:lnTo>
                          <a:pt x="203957" y="20955"/>
                        </a:lnTo>
                        <a:cubicBezTo>
                          <a:pt x="203322" y="22860"/>
                          <a:pt x="202382" y="24689"/>
                          <a:pt x="202052" y="26670"/>
                        </a:cubicBezTo>
                        <a:lnTo>
                          <a:pt x="200147" y="38100"/>
                        </a:lnTo>
                        <a:cubicBezTo>
                          <a:pt x="200692" y="44635"/>
                          <a:pt x="200524" y="64383"/>
                          <a:pt x="205862" y="72390"/>
                        </a:cubicBezTo>
                        <a:lnTo>
                          <a:pt x="213482" y="83820"/>
                        </a:lnTo>
                        <a:lnTo>
                          <a:pt x="217292" y="89535"/>
                        </a:lnTo>
                        <a:cubicBezTo>
                          <a:pt x="216657" y="92075"/>
                          <a:pt x="217111" y="95185"/>
                          <a:pt x="215387" y="97155"/>
                        </a:cubicBezTo>
                        <a:cubicBezTo>
                          <a:pt x="212372" y="100601"/>
                          <a:pt x="203957" y="104775"/>
                          <a:pt x="203957" y="104775"/>
                        </a:cubicBezTo>
                        <a:cubicBezTo>
                          <a:pt x="199169" y="119140"/>
                          <a:pt x="205628" y="101433"/>
                          <a:pt x="198242" y="116205"/>
                        </a:cubicBezTo>
                        <a:cubicBezTo>
                          <a:pt x="197344" y="118001"/>
                          <a:pt x="197235" y="120124"/>
                          <a:pt x="196337" y="121920"/>
                        </a:cubicBezTo>
                        <a:cubicBezTo>
                          <a:pt x="188951" y="136692"/>
                          <a:pt x="195410" y="118985"/>
                          <a:pt x="190622" y="133350"/>
                        </a:cubicBezTo>
                        <a:cubicBezTo>
                          <a:pt x="189197" y="146178"/>
                          <a:pt x="193210" y="149930"/>
                          <a:pt x="183002" y="154305"/>
                        </a:cubicBezTo>
                        <a:cubicBezTo>
                          <a:pt x="180596" y="155336"/>
                          <a:pt x="177922" y="155575"/>
                          <a:pt x="175382" y="156210"/>
                        </a:cubicBezTo>
                        <a:cubicBezTo>
                          <a:pt x="173477" y="154305"/>
                          <a:pt x="171161" y="152737"/>
                          <a:pt x="169667" y="150495"/>
                        </a:cubicBezTo>
                        <a:cubicBezTo>
                          <a:pt x="168553" y="148824"/>
                          <a:pt x="169396" y="145947"/>
                          <a:pt x="167762" y="144780"/>
                        </a:cubicBezTo>
                        <a:cubicBezTo>
                          <a:pt x="164494" y="142446"/>
                          <a:pt x="160142" y="142240"/>
                          <a:pt x="156332" y="140970"/>
                        </a:cubicBezTo>
                        <a:lnTo>
                          <a:pt x="150617" y="139065"/>
                        </a:lnTo>
                        <a:lnTo>
                          <a:pt x="139187" y="135255"/>
                        </a:lnTo>
                        <a:cubicBezTo>
                          <a:pt x="137282" y="134620"/>
                          <a:pt x="135143" y="134464"/>
                          <a:pt x="133472" y="133350"/>
                        </a:cubicBezTo>
                        <a:cubicBezTo>
                          <a:pt x="129789" y="130895"/>
                          <a:pt x="126681" y="128099"/>
                          <a:pt x="122042" y="127635"/>
                        </a:cubicBezTo>
                        <a:cubicBezTo>
                          <a:pt x="111282" y="126559"/>
                          <a:pt x="100452" y="126365"/>
                          <a:pt x="89657" y="125730"/>
                        </a:cubicBezTo>
                        <a:cubicBezTo>
                          <a:pt x="85440" y="122919"/>
                          <a:pt x="81161" y="120605"/>
                          <a:pt x="78227" y="116205"/>
                        </a:cubicBezTo>
                        <a:cubicBezTo>
                          <a:pt x="77113" y="114534"/>
                          <a:pt x="77220" y="112286"/>
                          <a:pt x="76322" y="110490"/>
                        </a:cubicBezTo>
                        <a:cubicBezTo>
                          <a:pt x="75298" y="108442"/>
                          <a:pt x="73782" y="106680"/>
                          <a:pt x="72512" y="104775"/>
                        </a:cubicBezTo>
                        <a:cubicBezTo>
                          <a:pt x="72417" y="104301"/>
                          <a:pt x="70264" y="91488"/>
                          <a:pt x="68702" y="89535"/>
                        </a:cubicBezTo>
                        <a:cubicBezTo>
                          <a:pt x="67272" y="87747"/>
                          <a:pt x="65131" y="86529"/>
                          <a:pt x="62987" y="85725"/>
                        </a:cubicBezTo>
                        <a:cubicBezTo>
                          <a:pt x="59955" y="84588"/>
                          <a:pt x="56637" y="84455"/>
                          <a:pt x="53462" y="83820"/>
                        </a:cubicBezTo>
                        <a:cubicBezTo>
                          <a:pt x="51557" y="82550"/>
                          <a:pt x="49795" y="81034"/>
                          <a:pt x="47747" y="80010"/>
                        </a:cubicBezTo>
                        <a:cubicBezTo>
                          <a:pt x="45951" y="79112"/>
                          <a:pt x="43600" y="79359"/>
                          <a:pt x="42032" y="78105"/>
                        </a:cubicBezTo>
                        <a:cubicBezTo>
                          <a:pt x="40010" y="76488"/>
                          <a:pt x="35074" y="66424"/>
                          <a:pt x="34412" y="64770"/>
                        </a:cubicBezTo>
                        <a:cubicBezTo>
                          <a:pt x="32920" y="61041"/>
                          <a:pt x="30602" y="53340"/>
                          <a:pt x="30602" y="53340"/>
                        </a:cubicBezTo>
                        <a:cubicBezTo>
                          <a:pt x="31872" y="51435"/>
                          <a:pt x="34236" y="49908"/>
                          <a:pt x="34412" y="47625"/>
                        </a:cubicBezTo>
                        <a:cubicBezTo>
                          <a:pt x="34901" y="41262"/>
                          <a:pt x="33477" y="34882"/>
                          <a:pt x="32507" y="28575"/>
                        </a:cubicBezTo>
                        <a:close/>
                      </a:path>
                    </a:pathLst>
                  </a:custGeom>
                  <a:solidFill>
                    <a:srgbClr val="9E6AAF">
                      <a:alpha val="72941"/>
                    </a:srgbClr>
                  </a:solidFill>
                  <a:ln w="19050" cap="flat" cmpd="sng" algn="ctr">
                    <a:solidFill>
                      <a:srgbClr val="7F5292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</p:grpSp>
          </p:grp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69F1CFCC-0C86-4F6A-BC8E-FACA876156F2}"/>
                  </a:ext>
                </a:extLst>
              </p:cNvPr>
              <p:cNvGrpSpPr/>
              <p:nvPr/>
            </p:nvGrpSpPr>
            <p:grpSpPr>
              <a:xfrm rot="19835096">
                <a:off x="1116928" y="1946330"/>
                <a:ext cx="1471483" cy="607060"/>
                <a:chOff x="2841965" y="1620132"/>
                <a:chExt cx="1471483" cy="607060"/>
              </a:xfrm>
            </p:grpSpPr>
            <p:grpSp>
              <p:nvGrpSpPr>
                <p:cNvPr id="491" name="Group 490">
                  <a:extLst>
                    <a:ext uri="{FF2B5EF4-FFF2-40B4-BE49-F238E27FC236}">
                      <a16:creationId xmlns:a16="http://schemas.microsoft.com/office/drawing/2014/main" id="{9A2261D2-F7D5-496E-A538-EEC87DB3BFD7}"/>
                    </a:ext>
                  </a:extLst>
                </p:cNvPr>
                <p:cNvGrpSpPr/>
                <p:nvPr/>
              </p:nvGrpSpPr>
              <p:grpSpPr>
                <a:xfrm>
                  <a:off x="2841965" y="1620132"/>
                  <a:ext cx="245880" cy="607059"/>
                  <a:chOff x="11490937" y="1954086"/>
                  <a:chExt cx="224084" cy="518004"/>
                </a:xfrm>
              </p:grpSpPr>
              <p:sp>
                <p:nvSpPr>
                  <p:cNvPr id="492" name="Rectangle: Rounded Corners 491">
                    <a:extLst>
                      <a:ext uri="{FF2B5EF4-FFF2-40B4-BE49-F238E27FC236}">
                        <a16:creationId xmlns:a16="http://schemas.microsoft.com/office/drawing/2014/main" id="{18E5138C-AED0-4477-BA69-72B95ED42CE6}"/>
                      </a:ext>
                    </a:extLst>
                  </p:cNvPr>
                  <p:cNvSpPr/>
                  <p:nvPr/>
                </p:nvSpPr>
                <p:spPr>
                  <a:xfrm>
                    <a:off x="11490937" y="2153044"/>
                    <a:ext cx="224084" cy="319046"/>
                  </a:xfrm>
                  <a:prstGeom prst="roundRect">
                    <a:avLst>
                      <a:gd name="adj" fmla="val 35662"/>
                    </a:avLst>
                  </a:prstGeom>
                  <a:gradFill flip="none" rotWithShape="1">
                    <a:gsLst>
                      <a:gs pos="0">
                        <a:srgbClr val="CDBB56">
                          <a:tint val="66000"/>
                          <a:satMod val="160000"/>
                        </a:srgbClr>
                      </a:gs>
                      <a:gs pos="50000">
                        <a:srgbClr val="CDBB56">
                          <a:tint val="44500"/>
                          <a:satMod val="160000"/>
                        </a:srgbClr>
                      </a:gs>
                      <a:gs pos="100000">
                        <a:srgbClr val="CDBB56">
                          <a:tint val="23500"/>
                          <a:satMod val="160000"/>
                        </a:srgbClr>
                      </a:gs>
                    </a:gsLst>
                    <a:lin ang="162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93" name="Oval 492">
                    <a:extLst>
                      <a:ext uri="{FF2B5EF4-FFF2-40B4-BE49-F238E27FC236}">
                        <a16:creationId xmlns:a16="http://schemas.microsoft.com/office/drawing/2014/main" id="{48ED9F46-AD46-4CDA-AFEF-7956FFB4EF90}"/>
                      </a:ext>
                    </a:extLst>
                  </p:cNvPr>
                  <p:cNvSpPr/>
                  <p:nvPr/>
                </p:nvSpPr>
                <p:spPr>
                  <a:xfrm>
                    <a:off x="11546261" y="2303850"/>
                    <a:ext cx="113436" cy="9322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C4D600">
                          <a:shade val="30000"/>
                          <a:satMod val="115000"/>
                        </a:srgbClr>
                      </a:gs>
                      <a:gs pos="50000">
                        <a:srgbClr val="C4D600">
                          <a:shade val="67500"/>
                          <a:satMod val="115000"/>
                        </a:srgbClr>
                      </a:gs>
                      <a:gs pos="100000">
                        <a:srgbClr val="C4D600">
                          <a:shade val="100000"/>
                          <a:satMod val="115000"/>
                        </a:srgbClr>
                      </a:gs>
                    </a:gsLst>
                    <a:lin ang="189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94" name="Oval 493">
                    <a:extLst>
                      <a:ext uri="{FF2B5EF4-FFF2-40B4-BE49-F238E27FC236}">
                        <a16:creationId xmlns:a16="http://schemas.microsoft.com/office/drawing/2014/main" id="{6EFE0005-B58A-4DC4-8B4E-57681530EE05}"/>
                      </a:ext>
                    </a:extLst>
                  </p:cNvPr>
                  <p:cNvSpPr/>
                  <p:nvPr/>
                </p:nvSpPr>
                <p:spPr>
                  <a:xfrm>
                    <a:off x="11556483" y="195408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5" name="Oval 494">
                    <a:extLst>
                      <a:ext uri="{FF2B5EF4-FFF2-40B4-BE49-F238E27FC236}">
                        <a16:creationId xmlns:a16="http://schemas.microsoft.com/office/drawing/2014/main" id="{C39A48D8-1618-4DC8-B368-BA56AE0CBD6F}"/>
                      </a:ext>
                    </a:extLst>
                  </p:cNvPr>
                  <p:cNvSpPr/>
                  <p:nvPr/>
                </p:nvSpPr>
                <p:spPr>
                  <a:xfrm>
                    <a:off x="11607328" y="2118948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6" name="Oval 495">
                    <a:extLst>
                      <a:ext uri="{FF2B5EF4-FFF2-40B4-BE49-F238E27FC236}">
                        <a16:creationId xmlns:a16="http://schemas.microsoft.com/office/drawing/2014/main" id="{027FC8A4-C274-4B8F-90DF-E82740F6C4AB}"/>
                      </a:ext>
                    </a:extLst>
                  </p:cNvPr>
                  <p:cNvSpPr/>
                  <p:nvPr/>
                </p:nvSpPr>
                <p:spPr>
                  <a:xfrm>
                    <a:off x="11542992" y="2153877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7" name="Oval 496">
                    <a:extLst>
                      <a:ext uri="{FF2B5EF4-FFF2-40B4-BE49-F238E27FC236}">
                        <a16:creationId xmlns:a16="http://schemas.microsoft.com/office/drawing/2014/main" id="{30BB7F19-E84F-4E22-B61A-9CB4C05CBEC5}"/>
                      </a:ext>
                    </a:extLst>
                  </p:cNvPr>
                  <p:cNvSpPr/>
                  <p:nvPr/>
                </p:nvSpPr>
                <p:spPr>
                  <a:xfrm>
                    <a:off x="11642257" y="2049172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8" name="Oval 497">
                    <a:extLst>
                      <a:ext uri="{FF2B5EF4-FFF2-40B4-BE49-F238E27FC236}">
                        <a16:creationId xmlns:a16="http://schemas.microsoft.com/office/drawing/2014/main" id="{D4B1C888-8354-429B-BE43-73E73F48724D}"/>
                      </a:ext>
                    </a:extLst>
                  </p:cNvPr>
                  <p:cNvSpPr/>
                  <p:nvPr/>
                </p:nvSpPr>
                <p:spPr>
                  <a:xfrm>
                    <a:off x="11514203" y="2090379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9" name="Oval 498">
                    <a:extLst>
                      <a:ext uri="{FF2B5EF4-FFF2-40B4-BE49-F238E27FC236}">
                        <a16:creationId xmlns:a16="http://schemas.microsoft.com/office/drawing/2014/main" id="{B26630CD-EACC-4F1F-8854-717710C42D22}"/>
                      </a:ext>
                    </a:extLst>
                  </p:cNvPr>
                  <p:cNvSpPr/>
                  <p:nvPr/>
                </p:nvSpPr>
                <p:spPr>
                  <a:xfrm>
                    <a:off x="11575554" y="202072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" name="Oval 499">
                    <a:extLst>
                      <a:ext uri="{FF2B5EF4-FFF2-40B4-BE49-F238E27FC236}">
                        <a16:creationId xmlns:a16="http://schemas.microsoft.com/office/drawing/2014/main" id="{F21E75A8-692D-4821-93EE-E7458B07540F}"/>
                      </a:ext>
                    </a:extLst>
                  </p:cNvPr>
                  <p:cNvSpPr/>
                  <p:nvPr/>
                </p:nvSpPr>
                <p:spPr>
                  <a:xfrm>
                    <a:off x="11502482" y="20248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" name="Oval 500">
                    <a:extLst>
                      <a:ext uri="{FF2B5EF4-FFF2-40B4-BE49-F238E27FC236}">
                        <a16:creationId xmlns:a16="http://schemas.microsoft.com/office/drawing/2014/main" id="{51C747AD-E0FD-49F4-9457-CBAC8D76724B}"/>
                      </a:ext>
                    </a:extLst>
                  </p:cNvPr>
                  <p:cNvSpPr/>
                  <p:nvPr/>
                </p:nvSpPr>
                <p:spPr>
                  <a:xfrm>
                    <a:off x="11575648" y="20795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2" name="Group 501">
                  <a:extLst>
                    <a:ext uri="{FF2B5EF4-FFF2-40B4-BE49-F238E27FC236}">
                      <a16:creationId xmlns:a16="http://schemas.microsoft.com/office/drawing/2014/main" id="{D5B74ED3-40DC-4E35-A4F2-881A5F7D421B}"/>
                    </a:ext>
                  </a:extLst>
                </p:cNvPr>
                <p:cNvGrpSpPr/>
                <p:nvPr/>
              </p:nvGrpSpPr>
              <p:grpSpPr>
                <a:xfrm>
                  <a:off x="3090725" y="1620132"/>
                  <a:ext cx="245880" cy="607059"/>
                  <a:chOff x="11490937" y="1954086"/>
                  <a:chExt cx="224084" cy="518004"/>
                </a:xfrm>
              </p:grpSpPr>
              <p:sp>
                <p:nvSpPr>
                  <p:cNvPr id="503" name="Rectangle: Rounded Corners 502">
                    <a:extLst>
                      <a:ext uri="{FF2B5EF4-FFF2-40B4-BE49-F238E27FC236}">
                        <a16:creationId xmlns:a16="http://schemas.microsoft.com/office/drawing/2014/main" id="{ABCC0E97-83B5-4A9A-9E63-95E6033050D9}"/>
                      </a:ext>
                    </a:extLst>
                  </p:cNvPr>
                  <p:cNvSpPr/>
                  <p:nvPr/>
                </p:nvSpPr>
                <p:spPr>
                  <a:xfrm>
                    <a:off x="11490937" y="2153044"/>
                    <a:ext cx="224084" cy="319046"/>
                  </a:xfrm>
                  <a:prstGeom prst="roundRect">
                    <a:avLst>
                      <a:gd name="adj" fmla="val 35662"/>
                    </a:avLst>
                  </a:prstGeom>
                  <a:gradFill flip="none" rotWithShape="1">
                    <a:gsLst>
                      <a:gs pos="0">
                        <a:srgbClr val="CDBB56">
                          <a:tint val="66000"/>
                          <a:satMod val="160000"/>
                        </a:srgbClr>
                      </a:gs>
                      <a:gs pos="50000">
                        <a:srgbClr val="CDBB56">
                          <a:tint val="44500"/>
                          <a:satMod val="160000"/>
                        </a:srgbClr>
                      </a:gs>
                      <a:gs pos="100000">
                        <a:srgbClr val="CDBB56">
                          <a:tint val="23500"/>
                          <a:satMod val="160000"/>
                        </a:srgbClr>
                      </a:gs>
                    </a:gsLst>
                    <a:lin ang="162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04" name="Oval 503">
                    <a:extLst>
                      <a:ext uri="{FF2B5EF4-FFF2-40B4-BE49-F238E27FC236}">
                        <a16:creationId xmlns:a16="http://schemas.microsoft.com/office/drawing/2014/main" id="{E9B20C05-0D9B-4CB5-BFE9-2C38BB9FA7D8}"/>
                      </a:ext>
                    </a:extLst>
                  </p:cNvPr>
                  <p:cNvSpPr/>
                  <p:nvPr/>
                </p:nvSpPr>
                <p:spPr>
                  <a:xfrm>
                    <a:off x="11546261" y="2303850"/>
                    <a:ext cx="113436" cy="9322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C4D600">
                          <a:shade val="30000"/>
                          <a:satMod val="115000"/>
                        </a:srgbClr>
                      </a:gs>
                      <a:gs pos="50000">
                        <a:srgbClr val="C4D600">
                          <a:shade val="67500"/>
                          <a:satMod val="115000"/>
                        </a:srgbClr>
                      </a:gs>
                      <a:gs pos="100000">
                        <a:srgbClr val="C4D600">
                          <a:shade val="100000"/>
                          <a:satMod val="115000"/>
                        </a:srgbClr>
                      </a:gs>
                    </a:gsLst>
                    <a:lin ang="189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05" name="Oval 504">
                    <a:extLst>
                      <a:ext uri="{FF2B5EF4-FFF2-40B4-BE49-F238E27FC236}">
                        <a16:creationId xmlns:a16="http://schemas.microsoft.com/office/drawing/2014/main" id="{E5FAB58D-A555-4113-91A1-CD74A3013091}"/>
                      </a:ext>
                    </a:extLst>
                  </p:cNvPr>
                  <p:cNvSpPr/>
                  <p:nvPr/>
                </p:nvSpPr>
                <p:spPr>
                  <a:xfrm>
                    <a:off x="11556483" y="195408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6" name="Oval 505">
                    <a:extLst>
                      <a:ext uri="{FF2B5EF4-FFF2-40B4-BE49-F238E27FC236}">
                        <a16:creationId xmlns:a16="http://schemas.microsoft.com/office/drawing/2014/main" id="{D54CA3FC-C9F5-4484-AC49-15453A5321F4}"/>
                      </a:ext>
                    </a:extLst>
                  </p:cNvPr>
                  <p:cNvSpPr/>
                  <p:nvPr/>
                </p:nvSpPr>
                <p:spPr>
                  <a:xfrm>
                    <a:off x="11607328" y="2118948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7" name="Oval 506">
                    <a:extLst>
                      <a:ext uri="{FF2B5EF4-FFF2-40B4-BE49-F238E27FC236}">
                        <a16:creationId xmlns:a16="http://schemas.microsoft.com/office/drawing/2014/main" id="{CBDB4AE4-4F9D-45FD-A735-D4FF62B82785}"/>
                      </a:ext>
                    </a:extLst>
                  </p:cNvPr>
                  <p:cNvSpPr/>
                  <p:nvPr/>
                </p:nvSpPr>
                <p:spPr>
                  <a:xfrm>
                    <a:off x="11542992" y="2153877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8" name="Oval 507">
                    <a:extLst>
                      <a:ext uri="{FF2B5EF4-FFF2-40B4-BE49-F238E27FC236}">
                        <a16:creationId xmlns:a16="http://schemas.microsoft.com/office/drawing/2014/main" id="{27DE21BC-66F7-494F-BA8C-B9B4A3E79BF3}"/>
                      </a:ext>
                    </a:extLst>
                  </p:cNvPr>
                  <p:cNvSpPr/>
                  <p:nvPr/>
                </p:nvSpPr>
                <p:spPr>
                  <a:xfrm>
                    <a:off x="11642257" y="2049172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" name="Oval 508">
                    <a:extLst>
                      <a:ext uri="{FF2B5EF4-FFF2-40B4-BE49-F238E27FC236}">
                        <a16:creationId xmlns:a16="http://schemas.microsoft.com/office/drawing/2014/main" id="{45A8C6FF-C490-4403-97AB-EB42296BDD7B}"/>
                      </a:ext>
                    </a:extLst>
                  </p:cNvPr>
                  <p:cNvSpPr/>
                  <p:nvPr/>
                </p:nvSpPr>
                <p:spPr>
                  <a:xfrm>
                    <a:off x="11514203" y="2090379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Oval 509">
                    <a:extLst>
                      <a:ext uri="{FF2B5EF4-FFF2-40B4-BE49-F238E27FC236}">
                        <a16:creationId xmlns:a16="http://schemas.microsoft.com/office/drawing/2014/main" id="{E5C744F9-56AE-4AD4-823F-23A283D2068B}"/>
                      </a:ext>
                    </a:extLst>
                  </p:cNvPr>
                  <p:cNvSpPr/>
                  <p:nvPr/>
                </p:nvSpPr>
                <p:spPr>
                  <a:xfrm>
                    <a:off x="11575554" y="202072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Oval 510">
                    <a:extLst>
                      <a:ext uri="{FF2B5EF4-FFF2-40B4-BE49-F238E27FC236}">
                        <a16:creationId xmlns:a16="http://schemas.microsoft.com/office/drawing/2014/main" id="{D465E24C-2282-40D3-B704-AFD870A9EFCA}"/>
                      </a:ext>
                    </a:extLst>
                  </p:cNvPr>
                  <p:cNvSpPr/>
                  <p:nvPr/>
                </p:nvSpPr>
                <p:spPr>
                  <a:xfrm>
                    <a:off x="11502482" y="20248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2" name="Oval 511">
                    <a:extLst>
                      <a:ext uri="{FF2B5EF4-FFF2-40B4-BE49-F238E27FC236}">
                        <a16:creationId xmlns:a16="http://schemas.microsoft.com/office/drawing/2014/main" id="{8D311470-9F87-44DD-A833-77B256671B33}"/>
                      </a:ext>
                    </a:extLst>
                  </p:cNvPr>
                  <p:cNvSpPr/>
                  <p:nvPr/>
                </p:nvSpPr>
                <p:spPr>
                  <a:xfrm>
                    <a:off x="11575648" y="20795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3" name="Group 512">
                  <a:extLst>
                    <a:ext uri="{FF2B5EF4-FFF2-40B4-BE49-F238E27FC236}">
                      <a16:creationId xmlns:a16="http://schemas.microsoft.com/office/drawing/2014/main" id="{DBF0CBD3-08DC-49A0-92C1-AAF8825539E7}"/>
                    </a:ext>
                  </a:extLst>
                </p:cNvPr>
                <p:cNvGrpSpPr/>
                <p:nvPr/>
              </p:nvGrpSpPr>
              <p:grpSpPr>
                <a:xfrm>
                  <a:off x="3334936" y="1620132"/>
                  <a:ext cx="245880" cy="607059"/>
                  <a:chOff x="11490937" y="1954086"/>
                  <a:chExt cx="224084" cy="518004"/>
                </a:xfrm>
              </p:grpSpPr>
              <p:sp>
                <p:nvSpPr>
                  <p:cNvPr id="514" name="Rectangle: Rounded Corners 513">
                    <a:extLst>
                      <a:ext uri="{FF2B5EF4-FFF2-40B4-BE49-F238E27FC236}">
                        <a16:creationId xmlns:a16="http://schemas.microsoft.com/office/drawing/2014/main" id="{BEE72C4C-D3A2-4C34-B8C1-7DED8D9F28D7}"/>
                      </a:ext>
                    </a:extLst>
                  </p:cNvPr>
                  <p:cNvSpPr/>
                  <p:nvPr/>
                </p:nvSpPr>
                <p:spPr>
                  <a:xfrm>
                    <a:off x="11490937" y="2153044"/>
                    <a:ext cx="224084" cy="319046"/>
                  </a:xfrm>
                  <a:prstGeom prst="roundRect">
                    <a:avLst>
                      <a:gd name="adj" fmla="val 35662"/>
                    </a:avLst>
                  </a:prstGeom>
                  <a:gradFill flip="none" rotWithShape="1">
                    <a:gsLst>
                      <a:gs pos="0">
                        <a:srgbClr val="CDBB56">
                          <a:tint val="66000"/>
                          <a:satMod val="160000"/>
                        </a:srgbClr>
                      </a:gs>
                      <a:gs pos="50000">
                        <a:srgbClr val="CDBB56">
                          <a:tint val="44500"/>
                          <a:satMod val="160000"/>
                        </a:srgbClr>
                      </a:gs>
                      <a:gs pos="100000">
                        <a:srgbClr val="CDBB56">
                          <a:tint val="23500"/>
                          <a:satMod val="160000"/>
                        </a:srgbClr>
                      </a:gs>
                    </a:gsLst>
                    <a:lin ang="162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5" name="Oval 514">
                    <a:extLst>
                      <a:ext uri="{FF2B5EF4-FFF2-40B4-BE49-F238E27FC236}">
                        <a16:creationId xmlns:a16="http://schemas.microsoft.com/office/drawing/2014/main" id="{3FCC8059-33CD-409B-8D75-1AAA98E09A20}"/>
                      </a:ext>
                    </a:extLst>
                  </p:cNvPr>
                  <p:cNvSpPr/>
                  <p:nvPr/>
                </p:nvSpPr>
                <p:spPr>
                  <a:xfrm>
                    <a:off x="11546261" y="2303850"/>
                    <a:ext cx="113436" cy="9322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C4D600">
                          <a:shade val="30000"/>
                          <a:satMod val="115000"/>
                        </a:srgbClr>
                      </a:gs>
                      <a:gs pos="50000">
                        <a:srgbClr val="C4D600">
                          <a:shade val="67500"/>
                          <a:satMod val="115000"/>
                        </a:srgbClr>
                      </a:gs>
                      <a:gs pos="100000">
                        <a:srgbClr val="C4D600">
                          <a:shade val="100000"/>
                          <a:satMod val="115000"/>
                        </a:srgbClr>
                      </a:gs>
                    </a:gsLst>
                    <a:lin ang="189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16" name="Oval 515">
                    <a:extLst>
                      <a:ext uri="{FF2B5EF4-FFF2-40B4-BE49-F238E27FC236}">
                        <a16:creationId xmlns:a16="http://schemas.microsoft.com/office/drawing/2014/main" id="{09A677CF-A4AF-4591-81BA-05611A4C0DB3}"/>
                      </a:ext>
                    </a:extLst>
                  </p:cNvPr>
                  <p:cNvSpPr/>
                  <p:nvPr/>
                </p:nvSpPr>
                <p:spPr>
                  <a:xfrm>
                    <a:off x="11556483" y="195408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7" name="Oval 516">
                    <a:extLst>
                      <a:ext uri="{FF2B5EF4-FFF2-40B4-BE49-F238E27FC236}">
                        <a16:creationId xmlns:a16="http://schemas.microsoft.com/office/drawing/2014/main" id="{1799911B-481E-4920-893D-738F4A41F22A}"/>
                      </a:ext>
                    </a:extLst>
                  </p:cNvPr>
                  <p:cNvSpPr/>
                  <p:nvPr/>
                </p:nvSpPr>
                <p:spPr>
                  <a:xfrm>
                    <a:off x="11607328" y="2118948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" name="Oval 517">
                    <a:extLst>
                      <a:ext uri="{FF2B5EF4-FFF2-40B4-BE49-F238E27FC236}">
                        <a16:creationId xmlns:a16="http://schemas.microsoft.com/office/drawing/2014/main" id="{D1008243-933F-4E8B-989E-89FBCB31CFAB}"/>
                      </a:ext>
                    </a:extLst>
                  </p:cNvPr>
                  <p:cNvSpPr/>
                  <p:nvPr/>
                </p:nvSpPr>
                <p:spPr>
                  <a:xfrm>
                    <a:off x="11542992" y="2153877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" name="Oval 518">
                    <a:extLst>
                      <a:ext uri="{FF2B5EF4-FFF2-40B4-BE49-F238E27FC236}">
                        <a16:creationId xmlns:a16="http://schemas.microsoft.com/office/drawing/2014/main" id="{152B650C-B285-411F-8E12-4BF626A7BFD3}"/>
                      </a:ext>
                    </a:extLst>
                  </p:cNvPr>
                  <p:cNvSpPr/>
                  <p:nvPr/>
                </p:nvSpPr>
                <p:spPr>
                  <a:xfrm>
                    <a:off x="11642257" y="2049172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" name="Oval 519">
                    <a:extLst>
                      <a:ext uri="{FF2B5EF4-FFF2-40B4-BE49-F238E27FC236}">
                        <a16:creationId xmlns:a16="http://schemas.microsoft.com/office/drawing/2014/main" id="{A2B47364-A741-409E-8922-CF5B402FD93A}"/>
                      </a:ext>
                    </a:extLst>
                  </p:cNvPr>
                  <p:cNvSpPr/>
                  <p:nvPr/>
                </p:nvSpPr>
                <p:spPr>
                  <a:xfrm>
                    <a:off x="11514203" y="2090379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1" name="Oval 520">
                    <a:extLst>
                      <a:ext uri="{FF2B5EF4-FFF2-40B4-BE49-F238E27FC236}">
                        <a16:creationId xmlns:a16="http://schemas.microsoft.com/office/drawing/2014/main" id="{97A54925-2AF6-4A03-A2B8-B55823A44B06}"/>
                      </a:ext>
                    </a:extLst>
                  </p:cNvPr>
                  <p:cNvSpPr/>
                  <p:nvPr/>
                </p:nvSpPr>
                <p:spPr>
                  <a:xfrm>
                    <a:off x="11575554" y="202072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Oval 521">
                    <a:extLst>
                      <a:ext uri="{FF2B5EF4-FFF2-40B4-BE49-F238E27FC236}">
                        <a16:creationId xmlns:a16="http://schemas.microsoft.com/office/drawing/2014/main" id="{C5E0FBD3-F876-4FD0-A349-49CD5B40DC41}"/>
                      </a:ext>
                    </a:extLst>
                  </p:cNvPr>
                  <p:cNvSpPr/>
                  <p:nvPr/>
                </p:nvSpPr>
                <p:spPr>
                  <a:xfrm>
                    <a:off x="11502482" y="20248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3" name="Oval 522">
                    <a:extLst>
                      <a:ext uri="{FF2B5EF4-FFF2-40B4-BE49-F238E27FC236}">
                        <a16:creationId xmlns:a16="http://schemas.microsoft.com/office/drawing/2014/main" id="{030E72C5-37B8-458A-B221-833EF93D6B4A}"/>
                      </a:ext>
                    </a:extLst>
                  </p:cNvPr>
                  <p:cNvSpPr/>
                  <p:nvPr/>
                </p:nvSpPr>
                <p:spPr>
                  <a:xfrm>
                    <a:off x="11575648" y="20795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4" name="Group 523">
                  <a:extLst>
                    <a:ext uri="{FF2B5EF4-FFF2-40B4-BE49-F238E27FC236}">
                      <a16:creationId xmlns:a16="http://schemas.microsoft.com/office/drawing/2014/main" id="{68C7227D-A1F6-4A49-88BD-608DC66D0326}"/>
                    </a:ext>
                  </a:extLst>
                </p:cNvPr>
                <p:cNvGrpSpPr/>
                <p:nvPr/>
              </p:nvGrpSpPr>
              <p:grpSpPr>
                <a:xfrm>
                  <a:off x="3579147" y="1620132"/>
                  <a:ext cx="245880" cy="607060"/>
                  <a:chOff x="11490926" y="1954086"/>
                  <a:chExt cx="224084" cy="518005"/>
                </a:xfrm>
              </p:grpSpPr>
              <p:sp>
                <p:nvSpPr>
                  <p:cNvPr id="525" name="Rectangle: Rounded Corners 524">
                    <a:extLst>
                      <a:ext uri="{FF2B5EF4-FFF2-40B4-BE49-F238E27FC236}">
                        <a16:creationId xmlns:a16="http://schemas.microsoft.com/office/drawing/2014/main" id="{CCA2E500-055A-4C53-A97B-E493E47E8FF8}"/>
                      </a:ext>
                    </a:extLst>
                  </p:cNvPr>
                  <p:cNvSpPr/>
                  <p:nvPr/>
                </p:nvSpPr>
                <p:spPr>
                  <a:xfrm>
                    <a:off x="11490926" y="2153045"/>
                    <a:ext cx="224084" cy="319046"/>
                  </a:xfrm>
                  <a:prstGeom prst="roundRect">
                    <a:avLst>
                      <a:gd name="adj" fmla="val 35662"/>
                    </a:avLst>
                  </a:prstGeom>
                  <a:gradFill flip="none" rotWithShape="1">
                    <a:gsLst>
                      <a:gs pos="0">
                        <a:srgbClr val="CDBB56">
                          <a:tint val="66000"/>
                          <a:satMod val="160000"/>
                        </a:srgbClr>
                      </a:gs>
                      <a:gs pos="50000">
                        <a:srgbClr val="CDBB56">
                          <a:tint val="44500"/>
                          <a:satMod val="160000"/>
                        </a:srgbClr>
                      </a:gs>
                      <a:gs pos="100000">
                        <a:srgbClr val="CDBB56">
                          <a:tint val="23500"/>
                          <a:satMod val="160000"/>
                        </a:srgbClr>
                      </a:gs>
                    </a:gsLst>
                    <a:lin ang="162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6" name="Oval 525">
                    <a:extLst>
                      <a:ext uri="{FF2B5EF4-FFF2-40B4-BE49-F238E27FC236}">
                        <a16:creationId xmlns:a16="http://schemas.microsoft.com/office/drawing/2014/main" id="{300BFB21-1023-424A-9EFE-30875B089D97}"/>
                      </a:ext>
                    </a:extLst>
                  </p:cNvPr>
                  <p:cNvSpPr/>
                  <p:nvPr/>
                </p:nvSpPr>
                <p:spPr>
                  <a:xfrm>
                    <a:off x="11546261" y="2303850"/>
                    <a:ext cx="113436" cy="9322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C4D600">
                          <a:shade val="30000"/>
                          <a:satMod val="115000"/>
                        </a:srgbClr>
                      </a:gs>
                      <a:gs pos="50000">
                        <a:srgbClr val="C4D600">
                          <a:shade val="67500"/>
                          <a:satMod val="115000"/>
                        </a:srgbClr>
                      </a:gs>
                      <a:gs pos="100000">
                        <a:srgbClr val="C4D600">
                          <a:shade val="100000"/>
                          <a:satMod val="115000"/>
                        </a:srgbClr>
                      </a:gs>
                    </a:gsLst>
                    <a:lin ang="189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27" name="Oval 526">
                    <a:extLst>
                      <a:ext uri="{FF2B5EF4-FFF2-40B4-BE49-F238E27FC236}">
                        <a16:creationId xmlns:a16="http://schemas.microsoft.com/office/drawing/2014/main" id="{AEB6AB42-5981-4475-9051-CEC7341238C6}"/>
                      </a:ext>
                    </a:extLst>
                  </p:cNvPr>
                  <p:cNvSpPr/>
                  <p:nvPr/>
                </p:nvSpPr>
                <p:spPr>
                  <a:xfrm>
                    <a:off x="11556483" y="195408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" name="Oval 527">
                    <a:extLst>
                      <a:ext uri="{FF2B5EF4-FFF2-40B4-BE49-F238E27FC236}">
                        <a16:creationId xmlns:a16="http://schemas.microsoft.com/office/drawing/2014/main" id="{412F319F-9CFF-41FC-B18C-FB72CF9F34DC}"/>
                      </a:ext>
                    </a:extLst>
                  </p:cNvPr>
                  <p:cNvSpPr/>
                  <p:nvPr/>
                </p:nvSpPr>
                <p:spPr>
                  <a:xfrm>
                    <a:off x="11607328" y="2118948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" name="Oval 528">
                    <a:extLst>
                      <a:ext uri="{FF2B5EF4-FFF2-40B4-BE49-F238E27FC236}">
                        <a16:creationId xmlns:a16="http://schemas.microsoft.com/office/drawing/2014/main" id="{3B1EE0DF-FB02-4C2B-B28F-77C4824F2E65}"/>
                      </a:ext>
                    </a:extLst>
                  </p:cNvPr>
                  <p:cNvSpPr/>
                  <p:nvPr/>
                </p:nvSpPr>
                <p:spPr>
                  <a:xfrm>
                    <a:off x="11542992" y="2153877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0" name="Oval 529">
                    <a:extLst>
                      <a:ext uri="{FF2B5EF4-FFF2-40B4-BE49-F238E27FC236}">
                        <a16:creationId xmlns:a16="http://schemas.microsoft.com/office/drawing/2014/main" id="{E3548379-5DFD-4DFF-A31C-74132459D845}"/>
                      </a:ext>
                    </a:extLst>
                  </p:cNvPr>
                  <p:cNvSpPr/>
                  <p:nvPr/>
                </p:nvSpPr>
                <p:spPr>
                  <a:xfrm>
                    <a:off x="11642257" y="2049172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Oval 530">
                    <a:extLst>
                      <a:ext uri="{FF2B5EF4-FFF2-40B4-BE49-F238E27FC236}">
                        <a16:creationId xmlns:a16="http://schemas.microsoft.com/office/drawing/2014/main" id="{093B31E6-94E8-4097-AC5F-9D08AB211140}"/>
                      </a:ext>
                    </a:extLst>
                  </p:cNvPr>
                  <p:cNvSpPr/>
                  <p:nvPr/>
                </p:nvSpPr>
                <p:spPr>
                  <a:xfrm>
                    <a:off x="11514203" y="2090379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2" name="Oval 531">
                    <a:extLst>
                      <a:ext uri="{FF2B5EF4-FFF2-40B4-BE49-F238E27FC236}">
                        <a16:creationId xmlns:a16="http://schemas.microsoft.com/office/drawing/2014/main" id="{B6421CAE-C76A-48DA-B20E-E7A19E207606}"/>
                      </a:ext>
                    </a:extLst>
                  </p:cNvPr>
                  <p:cNvSpPr/>
                  <p:nvPr/>
                </p:nvSpPr>
                <p:spPr>
                  <a:xfrm>
                    <a:off x="11575554" y="202072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3" name="Oval 532">
                    <a:extLst>
                      <a:ext uri="{FF2B5EF4-FFF2-40B4-BE49-F238E27FC236}">
                        <a16:creationId xmlns:a16="http://schemas.microsoft.com/office/drawing/2014/main" id="{D7EE4F83-47A0-4F99-AFFE-45FE03488207}"/>
                      </a:ext>
                    </a:extLst>
                  </p:cNvPr>
                  <p:cNvSpPr/>
                  <p:nvPr/>
                </p:nvSpPr>
                <p:spPr>
                  <a:xfrm>
                    <a:off x="11502482" y="20248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4" name="Oval 533">
                    <a:extLst>
                      <a:ext uri="{FF2B5EF4-FFF2-40B4-BE49-F238E27FC236}">
                        <a16:creationId xmlns:a16="http://schemas.microsoft.com/office/drawing/2014/main" id="{912AE1FD-25E9-4BF2-891A-3208D3F32372}"/>
                      </a:ext>
                    </a:extLst>
                  </p:cNvPr>
                  <p:cNvSpPr/>
                  <p:nvPr/>
                </p:nvSpPr>
                <p:spPr>
                  <a:xfrm>
                    <a:off x="11575648" y="20795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" name="Group 534">
                  <a:extLst>
                    <a:ext uri="{FF2B5EF4-FFF2-40B4-BE49-F238E27FC236}">
                      <a16:creationId xmlns:a16="http://schemas.microsoft.com/office/drawing/2014/main" id="{92F8A753-8242-48C1-AB99-650B796FC43F}"/>
                    </a:ext>
                  </a:extLst>
                </p:cNvPr>
                <p:cNvGrpSpPr/>
                <p:nvPr/>
              </p:nvGrpSpPr>
              <p:grpSpPr>
                <a:xfrm>
                  <a:off x="3823358" y="1620132"/>
                  <a:ext cx="245880" cy="607059"/>
                  <a:chOff x="11490937" y="1954086"/>
                  <a:chExt cx="224084" cy="518004"/>
                </a:xfrm>
              </p:grpSpPr>
              <p:sp>
                <p:nvSpPr>
                  <p:cNvPr id="536" name="Rectangle: Rounded Corners 535">
                    <a:extLst>
                      <a:ext uri="{FF2B5EF4-FFF2-40B4-BE49-F238E27FC236}">
                        <a16:creationId xmlns:a16="http://schemas.microsoft.com/office/drawing/2014/main" id="{06E82A45-2319-4E67-964E-68ACE04F417A}"/>
                      </a:ext>
                    </a:extLst>
                  </p:cNvPr>
                  <p:cNvSpPr/>
                  <p:nvPr/>
                </p:nvSpPr>
                <p:spPr>
                  <a:xfrm>
                    <a:off x="11490937" y="2153044"/>
                    <a:ext cx="224084" cy="319046"/>
                  </a:xfrm>
                  <a:prstGeom prst="roundRect">
                    <a:avLst>
                      <a:gd name="adj" fmla="val 35662"/>
                    </a:avLst>
                  </a:prstGeom>
                  <a:gradFill flip="none" rotWithShape="1">
                    <a:gsLst>
                      <a:gs pos="0">
                        <a:srgbClr val="CDBB56">
                          <a:tint val="66000"/>
                          <a:satMod val="160000"/>
                        </a:srgbClr>
                      </a:gs>
                      <a:gs pos="50000">
                        <a:srgbClr val="CDBB56">
                          <a:tint val="44500"/>
                          <a:satMod val="160000"/>
                        </a:srgbClr>
                      </a:gs>
                      <a:gs pos="100000">
                        <a:srgbClr val="CDBB56">
                          <a:tint val="23500"/>
                          <a:satMod val="160000"/>
                        </a:srgbClr>
                      </a:gs>
                    </a:gsLst>
                    <a:lin ang="162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37" name="Oval 536">
                    <a:extLst>
                      <a:ext uri="{FF2B5EF4-FFF2-40B4-BE49-F238E27FC236}">
                        <a16:creationId xmlns:a16="http://schemas.microsoft.com/office/drawing/2014/main" id="{54069782-EE70-4464-AFE5-ED8F2C2316E7}"/>
                      </a:ext>
                    </a:extLst>
                  </p:cNvPr>
                  <p:cNvSpPr/>
                  <p:nvPr/>
                </p:nvSpPr>
                <p:spPr>
                  <a:xfrm>
                    <a:off x="11546261" y="2303850"/>
                    <a:ext cx="113436" cy="9322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C4D600">
                          <a:shade val="30000"/>
                          <a:satMod val="115000"/>
                        </a:srgbClr>
                      </a:gs>
                      <a:gs pos="50000">
                        <a:srgbClr val="C4D600">
                          <a:shade val="67500"/>
                          <a:satMod val="115000"/>
                        </a:srgbClr>
                      </a:gs>
                      <a:gs pos="100000">
                        <a:srgbClr val="C4D600">
                          <a:shade val="100000"/>
                          <a:satMod val="115000"/>
                        </a:srgbClr>
                      </a:gs>
                    </a:gsLst>
                    <a:lin ang="189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38" name="Oval 537">
                    <a:extLst>
                      <a:ext uri="{FF2B5EF4-FFF2-40B4-BE49-F238E27FC236}">
                        <a16:creationId xmlns:a16="http://schemas.microsoft.com/office/drawing/2014/main" id="{F98E48A4-52BE-4BAC-B6FD-55833D81CF29}"/>
                      </a:ext>
                    </a:extLst>
                  </p:cNvPr>
                  <p:cNvSpPr/>
                  <p:nvPr/>
                </p:nvSpPr>
                <p:spPr>
                  <a:xfrm>
                    <a:off x="11556483" y="195408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9" name="Oval 538">
                    <a:extLst>
                      <a:ext uri="{FF2B5EF4-FFF2-40B4-BE49-F238E27FC236}">
                        <a16:creationId xmlns:a16="http://schemas.microsoft.com/office/drawing/2014/main" id="{D4BB8E06-501B-46B0-81EE-9B9B863661D1}"/>
                      </a:ext>
                    </a:extLst>
                  </p:cNvPr>
                  <p:cNvSpPr/>
                  <p:nvPr/>
                </p:nvSpPr>
                <p:spPr>
                  <a:xfrm>
                    <a:off x="11607328" y="2118948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0" name="Oval 539">
                    <a:extLst>
                      <a:ext uri="{FF2B5EF4-FFF2-40B4-BE49-F238E27FC236}">
                        <a16:creationId xmlns:a16="http://schemas.microsoft.com/office/drawing/2014/main" id="{53487EFF-7A94-4A07-93B6-71D80820A3B5}"/>
                      </a:ext>
                    </a:extLst>
                  </p:cNvPr>
                  <p:cNvSpPr/>
                  <p:nvPr/>
                </p:nvSpPr>
                <p:spPr>
                  <a:xfrm>
                    <a:off x="11542992" y="2153877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1" name="Oval 540">
                    <a:extLst>
                      <a:ext uri="{FF2B5EF4-FFF2-40B4-BE49-F238E27FC236}">
                        <a16:creationId xmlns:a16="http://schemas.microsoft.com/office/drawing/2014/main" id="{EF1913BF-C8F2-493B-B578-627C4C2D8E4D}"/>
                      </a:ext>
                    </a:extLst>
                  </p:cNvPr>
                  <p:cNvSpPr/>
                  <p:nvPr/>
                </p:nvSpPr>
                <p:spPr>
                  <a:xfrm>
                    <a:off x="11642257" y="2049172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2" name="Oval 541">
                    <a:extLst>
                      <a:ext uri="{FF2B5EF4-FFF2-40B4-BE49-F238E27FC236}">
                        <a16:creationId xmlns:a16="http://schemas.microsoft.com/office/drawing/2014/main" id="{ABA6FA73-7B1C-4F27-8778-25991A6DBEA9}"/>
                      </a:ext>
                    </a:extLst>
                  </p:cNvPr>
                  <p:cNvSpPr/>
                  <p:nvPr/>
                </p:nvSpPr>
                <p:spPr>
                  <a:xfrm>
                    <a:off x="11514203" y="2090379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3" name="Oval 542">
                    <a:extLst>
                      <a:ext uri="{FF2B5EF4-FFF2-40B4-BE49-F238E27FC236}">
                        <a16:creationId xmlns:a16="http://schemas.microsoft.com/office/drawing/2014/main" id="{D3B724FE-8F3F-4FFD-B91A-8D9AACA54D8D}"/>
                      </a:ext>
                    </a:extLst>
                  </p:cNvPr>
                  <p:cNvSpPr/>
                  <p:nvPr/>
                </p:nvSpPr>
                <p:spPr>
                  <a:xfrm>
                    <a:off x="11575554" y="202072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4" name="Oval 543">
                    <a:extLst>
                      <a:ext uri="{FF2B5EF4-FFF2-40B4-BE49-F238E27FC236}">
                        <a16:creationId xmlns:a16="http://schemas.microsoft.com/office/drawing/2014/main" id="{CFD04406-2473-4617-863E-16A63D2C70EE}"/>
                      </a:ext>
                    </a:extLst>
                  </p:cNvPr>
                  <p:cNvSpPr/>
                  <p:nvPr/>
                </p:nvSpPr>
                <p:spPr>
                  <a:xfrm>
                    <a:off x="11502482" y="20248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45" name="Oval 544">
                    <a:extLst>
                      <a:ext uri="{FF2B5EF4-FFF2-40B4-BE49-F238E27FC236}">
                        <a16:creationId xmlns:a16="http://schemas.microsoft.com/office/drawing/2014/main" id="{B4363804-934D-4CF0-AB46-6E5C2E94828E}"/>
                      </a:ext>
                    </a:extLst>
                  </p:cNvPr>
                  <p:cNvSpPr/>
                  <p:nvPr/>
                </p:nvSpPr>
                <p:spPr>
                  <a:xfrm>
                    <a:off x="11575648" y="20795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6" name="Group 545">
                  <a:extLst>
                    <a:ext uri="{FF2B5EF4-FFF2-40B4-BE49-F238E27FC236}">
                      <a16:creationId xmlns:a16="http://schemas.microsoft.com/office/drawing/2014/main" id="{1BC52A83-34B1-49B1-BF93-ED0356627006}"/>
                    </a:ext>
                  </a:extLst>
                </p:cNvPr>
                <p:cNvGrpSpPr/>
                <p:nvPr/>
              </p:nvGrpSpPr>
              <p:grpSpPr>
                <a:xfrm>
                  <a:off x="4067568" y="1620132"/>
                  <a:ext cx="245880" cy="607059"/>
                  <a:chOff x="11490937" y="1954086"/>
                  <a:chExt cx="224084" cy="518004"/>
                </a:xfrm>
              </p:grpSpPr>
              <p:sp>
                <p:nvSpPr>
                  <p:cNvPr id="547" name="Rectangle: Rounded Corners 546">
                    <a:extLst>
                      <a:ext uri="{FF2B5EF4-FFF2-40B4-BE49-F238E27FC236}">
                        <a16:creationId xmlns:a16="http://schemas.microsoft.com/office/drawing/2014/main" id="{AE7D377A-D5B1-4640-80D6-0B4BD7681D02}"/>
                      </a:ext>
                    </a:extLst>
                  </p:cNvPr>
                  <p:cNvSpPr/>
                  <p:nvPr/>
                </p:nvSpPr>
                <p:spPr>
                  <a:xfrm>
                    <a:off x="11490937" y="2153044"/>
                    <a:ext cx="224084" cy="319046"/>
                  </a:xfrm>
                  <a:prstGeom prst="roundRect">
                    <a:avLst>
                      <a:gd name="adj" fmla="val 35662"/>
                    </a:avLst>
                  </a:prstGeom>
                  <a:gradFill flip="none" rotWithShape="1">
                    <a:gsLst>
                      <a:gs pos="0">
                        <a:srgbClr val="CDBB56">
                          <a:tint val="66000"/>
                          <a:satMod val="160000"/>
                        </a:srgbClr>
                      </a:gs>
                      <a:gs pos="50000">
                        <a:srgbClr val="CDBB56">
                          <a:tint val="44500"/>
                          <a:satMod val="160000"/>
                        </a:srgbClr>
                      </a:gs>
                      <a:gs pos="100000">
                        <a:srgbClr val="CDBB56">
                          <a:tint val="23500"/>
                          <a:satMod val="160000"/>
                        </a:srgbClr>
                      </a:gs>
                    </a:gsLst>
                    <a:lin ang="162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48" name="Oval 547">
                    <a:extLst>
                      <a:ext uri="{FF2B5EF4-FFF2-40B4-BE49-F238E27FC236}">
                        <a16:creationId xmlns:a16="http://schemas.microsoft.com/office/drawing/2014/main" id="{54971BBF-BE46-4A64-A473-D84DEA4BDA43}"/>
                      </a:ext>
                    </a:extLst>
                  </p:cNvPr>
                  <p:cNvSpPr/>
                  <p:nvPr/>
                </p:nvSpPr>
                <p:spPr>
                  <a:xfrm>
                    <a:off x="11546261" y="2303850"/>
                    <a:ext cx="113436" cy="93221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rgbClr val="C4D600">
                          <a:shade val="30000"/>
                          <a:satMod val="115000"/>
                        </a:srgbClr>
                      </a:gs>
                      <a:gs pos="50000">
                        <a:srgbClr val="C4D600">
                          <a:shade val="67500"/>
                          <a:satMod val="115000"/>
                        </a:srgbClr>
                      </a:gs>
                      <a:gs pos="100000">
                        <a:srgbClr val="C4D600">
                          <a:shade val="100000"/>
                          <a:satMod val="115000"/>
                        </a:srgbClr>
                      </a:gs>
                    </a:gsLst>
                    <a:lin ang="18900000" scaled="1"/>
                    <a:tileRect/>
                  </a:gradFill>
                  <a:ln w="25400" cap="flat" cmpd="sng" algn="ctr">
                    <a:noFill/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549" name="Oval 548">
                    <a:extLst>
                      <a:ext uri="{FF2B5EF4-FFF2-40B4-BE49-F238E27FC236}">
                        <a16:creationId xmlns:a16="http://schemas.microsoft.com/office/drawing/2014/main" id="{D5E0CF0F-14C5-422B-99F6-C83B66B70593}"/>
                      </a:ext>
                    </a:extLst>
                  </p:cNvPr>
                  <p:cNvSpPr/>
                  <p:nvPr/>
                </p:nvSpPr>
                <p:spPr>
                  <a:xfrm>
                    <a:off x="11556483" y="195408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0" name="Oval 549">
                    <a:extLst>
                      <a:ext uri="{FF2B5EF4-FFF2-40B4-BE49-F238E27FC236}">
                        <a16:creationId xmlns:a16="http://schemas.microsoft.com/office/drawing/2014/main" id="{40313316-C90F-42BA-892C-131639C73C67}"/>
                      </a:ext>
                    </a:extLst>
                  </p:cNvPr>
                  <p:cNvSpPr/>
                  <p:nvPr/>
                </p:nvSpPr>
                <p:spPr>
                  <a:xfrm>
                    <a:off x="11607328" y="2118948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1" name="Oval 550">
                    <a:extLst>
                      <a:ext uri="{FF2B5EF4-FFF2-40B4-BE49-F238E27FC236}">
                        <a16:creationId xmlns:a16="http://schemas.microsoft.com/office/drawing/2014/main" id="{5750184E-BF22-47C1-A3BD-1D335DB93F13}"/>
                      </a:ext>
                    </a:extLst>
                  </p:cNvPr>
                  <p:cNvSpPr/>
                  <p:nvPr/>
                </p:nvSpPr>
                <p:spPr>
                  <a:xfrm>
                    <a:off x="11542992" y="2153877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2" name="Oval 551">
                    <a:extLst>
                      <a:ext uri="{FF2B5EF4-FFF2-40B4-BE49-F238E27FC236}">
                        <a16:creationId xmlns:a16="http://schemas.microsoft.com/office/drawing/2014/main" id="{6A14232D-B581-47D4-AE3E-0A7B9E700892}"/>
                      </a:ext>
                    </a:extLst>
                  </p:cNvPr>
                  <p:cNvSpPr/>
                  <p:nvPr/>
                </p:nvSpPr>
                <p:spPr>
                  <a:xfrm>
                    <a:off x="11642257" y="2049172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3" name="Oval 552">
                    <a:extLst>
                      <a:ext uri="{FF2B5EF4-FFF2-40B4-BE49-F238E27FC236}">
                        <a16:creationId xmlns:a16="http://schemas.microsoft.com/office/drawing/2014/main" id="{F1BCC7BC-85A4-4E14-8EAB-3DA535980F7A}"/>
                      </a:ext>
                    </a:extLst>
                  </p:cNvPr>
                  <p:cNvSpPr/>
                  <p:nvPr/>
                </p:nvSpPr>
                <p:spPr>
                  <a:xfrm>
                    <a:off x="11514203" y="2090379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4" name="Oval 553">
                    <a:extLst>
                      <a:ext uri="{FF2B5EF4-FFF2-40B4-BE49-F238E27FC236}">
                        <a16:creationId xmlns:a16="http://schemas.microsoft.com/office/drawing/2014/main" id="{A69BA728-8EE5-4257-B1CD-825C3B446B2D}"/>
                      </a:ext>
                    </a:extLst>
                  </p:cNvPr>
                  <p:cNvSpPr/>
                  <p:nvPr/>
                </p:nvSpPr>
                <p:spPr>
                  <a:xfrm>
                    <a:off x="11575554" y="2020726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5" name="Oval 554">
                    <a:extLst>
                      <a:ext uri="{FF2B5EF4-FFF2-40B4-BE49-F238E27FC236}">
                        <a16:creationId xmlns:a16="http://schemas.microsoft.com/office/drawing/2014/main" id="{1356EC10-54FE-4BCD-95D9-90D73850A52F}"/>
                      </a:ext>
                    </a:extLst>
                  </p:cNvPr>
                  <p:cNvSpPr/>
                  <p:nvPr/>
                </p:nvSpPr>
                <p:spPr>
                  <a:xfrm>
                    <a:off x="11502482" y="20248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56" name="Oval 555">
                    <a:extLst>
                      <a:ext uri="{FF2B5EF4-FFF2-40B4-BE49-F238E27FC236}">
                        <a16:creationId xmlns:a16="http://schemas.microsoft.com/office/drawing/2014/main" id="{499ABD55-120D-48A4-8396-8DB6A494C4EB}"/>
                      </a:ext>
                    </a:extLst>
                  </p:cNvPr>
                  <p:cNvSpPr/>
                  <p:nvPr/>
                </p:nvSpPr>
                <p:spPr>
                  <a:xfrm>
                    <a:off x="11575648" y="2079514"/>
                    <a:ext cx="69859" cy="69858"/>
                  </a:xfrm>
                  <a:prstGeom prst="ellipse">
                    <a:avLst/>
                  </a:prstGeom>
                  <a:gradFill>
                    <a:gsLst>
                      <a:gs pos="0">
                        <a:srgbClr val="FFEBFB"/>
                      </a:gs>
                      <a:gs pos="93000">
                        <a:srgbClr val="8E9A00"/>
                      </a:gs>
                      <a:gs pos="26000">
                        <a:srgbClr val="C4D600"/>
                      </a:gs>
                    </a:gsLst>
                    <a:path path="circle">
                      <a:fillToRect l="50000" t="50000" r="50000" b="50000"/>
                    </a:path>
                  </a:gradFill>
                  <a:ln w="12700" cap="flat" cmpd="sng" algn="ctr">
                    <a:noFill/>
                    <a:prstDash val="solid"/>
                    <a:miter lim="800000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GB" sz="18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559" name="Group 558">
                <a:extLst>
                  <a:ext uri="{FF2B5EF4-FFF2-40B4-BE49-F238E27FC236}">
                    <a16:creationId xmlns:a16="http://schemas.microsoft.com/office/drawing/2014/main" id="{FFC805CD-614E-4CFE-B3F0-35D43531BD89}"/>
                  </a:ext>
                </a:extLst>
              </p:cNvPr>
              <p:cNvGrpSpPr/>
              <p:nvPr/>
            </p:nvGrpSpPr>
            <p:grpSpPr>
              <a:xfrm rot="1959758">
                <a:off x="3555716" y="4266280"/>
                <a:ext cx="294782" cy="292335"/>
                <a:chOff x="3390226" y="902644"/>
                <a:chExt cx="294782" cy="292335"/>
              </a:xfrm>
            </p:grpSpPr>
            <p:grpSp>
              <p:nvGrpSpPr>
                <p:cNvPr id="706" name="Group 705">
                  <a:extLst>
                    <a:ext uri="{FF2B5EF4-FFF2-40B4-BE49-F238E27FC236}">
                      <a16:creationId xmlns:a16="http://schemas.microsoft.com/office/drawing/2014/main" id="{2766813C-6631-483C-BD01-0C2C8493F04D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708" name="Oval 707">
                    <a:extLst>
                      <a:ext uri="{FF2B5EF4-FFF2-40B4-BE49-F238E27FC236}">
                        <a16:creationId xmlns:a16="http://schemas.microsoft.com/office/drawing/2014/main" id="{0E6E35F1-9DB2-4F9D-87FD-B830ECC4D75B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709" name="Group 708">
                    <a:extLst>
                      <a:ext uri="{FF2B5EF4-FFF2-40B4-BE49-F238E27FC236}">
                        <a16:creationId xmlns:a16="http://schemas.microsoft.com/office/drawing/2014/main" id="{401A10A7-0C8C-44F5-97DC-36B587F1CF08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36" y="963178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760" name="Freeform: Shape 474">
                      <a:extLst>
                        <a:ext uri="{FF2B5EF4-FFF2-40B4-BE49-F238E27FC236}">
                          <a16:creationId xmlns:a16="http://schemas.microsoft.com/office/drawing/2014/main" id="{8CF5AC20-FFC6-4C29-A9D4-544FA242874E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1" name="Freeform: Shape 475">
                      <a:extLst>
                        <a:ext uri="{FF2B5EF4-FFF2-40B4-BE49-F238E27FC236}">
                          <a16:creationId xmlns:a16="http://schemas.microsoft.com/office/drawing/2014/main" id="{F8408EE9-2FEB-4C83-A67B-9999140F1E98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2" name="Freeform: Shape 476">
                      <a:extLst>
                        <a:ext uri="{FF2B5EF4-FFF2-40B4-BE49-F238E27FC236}">
                          <a16:creationId xmlns:a16="http://schemas.microsoft.com/office/drawing/2014/main" id="{89CC960F-D326-4C10-9B93-4FBC86C6E1B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3" name="Freeform: Shape 477">
                      <a:extLst>
                        <a:ext uri="{FF2B5EF4-FFF2-40B4-BE49-F238E27FC236}">
                          <a16:creationId xmlns:a16="http://schemas.microsoft.com/office/drawing/2014/main" id="{F11C364C-67E3-42A6-9091-96B3D546476E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4" name="Freeform: Shape 478">
                      <a:extLst>
                        <a:ext uri="{FF2B5EF4-FFF2-40B4-BE49-F238E27FC236}">
                          <a16:creationId xmlns:a16="http://schemas.microsoft.com/office/drawing/2014/main" id="{2ED07B0B-6805-44DD-A668-BCD33B940141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5" name="Freeform: Shape 479">
                      <a:extLst>
                        <a:ext uri="{FF2B5EF4-FFF2-40B4-BE49-F238E27FC236}">
                          <a16:creationId xmlns:a16="http://schemas.microsoft.com/office/drawing/2014/main" id="{B17ACFA1-5762-42E5-9937-BB02B18988E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6" name="Freeform: Shape 480">
                      <a:extLst>
                        <a:ext uri="{FF2B5EF4-FFF2-40B4-BE49-F238E27FC236}">
                          <a16:creationId xmlns:a16="http://schemas.microsoft.com/office/drawing/2014/main" id="{36978F9F-298C-466D-84FE-1D0D1342E592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7" name="Freeform: Shape 481">
                      <a:extLst>
                        <a:ext uri="{FF2B5EF4-FFF2-40B4-BE49-F238E27FC236}">
                          <a16:creationId xmlns:a16="http://schemas.microsoft.com/office/drawing/2014/main" id="{D7DA9BE0-816F-492D-B63F-CE494CE763EF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8" name="Freeform: Shape 482">
                      <a:extLst>
                        <a:ext uri="{FF2B5EF4-FFF2-40B4-BE49-F238E27FC236}">
                          <a16:creationId xmlns:a16="http://schemas.microsoft.com/office/drawing/2014/main" id="{20C0077C-E7F9-4AAC-9238-F8C809500F63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69" name="Freeform: Shape 483">
                      <a:extLst>
                        <a:ext uri="{FF2B5EF4-FFF2-40B4-BE49-F238E27FC236}">
                          <a16:creationId xmlns:a16="http://schemas.microsoft.com/office/drawing/2014/main" id="{312DCCF1-7C2C-4575-962A-8964C66EBAF9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70" name="Freeform: Shape 484">
                      <a:extLst>
                        <a:ext uri="{FF2B5EF4-FFF2-40B4-BE49-F238E27FC236}">
                          <a16:creationId xmlns:a16="http://schemas.microsoft.com/office/drawing/2014/main" id="{7158CC8E-0CD0-4F99-862D-BC5016125F8C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71" name="Freeform: Shape 485">
                      <a:extLst>
                        <a:ext uri="{FF2B5EF4-FFF2-40B4-BE49-F238E27FC236}">
                          <a16:creationId xmlns:a16="http://schemas.microsoft.com/office/drawing/2014/main" id="{90183A54-2B6C-4039-8DBB-E373B44783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72" name="Rectangle: Rounded Corners 486">
                      <a:extLst>
                        <a:ext uri="{FF2B5EF4-FFF2-40B4-BE49-F238E27FC236}">
                          <a16:creationId xmlns:a16="http://schemas.microsoft.com/office/drawing/2014/main" id="{8CC16A8C-070A-451B-A09F-5C378E46ED2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73" name="Rectangle: Rounded Corners 487">
                      <a:extLst>
                        <a:ext uri="{FF2B5EF4-FFF2-40B4-BE49-F238E27FC236}">
                          <a16:creationId xmlns:a16="http://schemas.microsoft.com/office/drawing/2014/main" id="{FA8F70BC-9C67-42C1-8CD1-23C3DCE83D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74" name="Rectangle: Rounded Corners 488">
                      <a:extLst>
                        <a:ext uri="{FF2B5EF4-FFF2-40B4-BE49-F238E27FC236}">
                          <a16:creationId xmlns:a16="http://schemas.microsoft.com/office/drawing/2014/main" id="{F0B2CE16-0B62-40B4-A37A-0D32AABE201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75" name="Rectangle: Rounded Corners 489">
                      <a:extLst>
                        <a:ext uri="{FF2B5EF4-FFF2-40B4-BE49-F238E27FC236}">
                          <a16:creationId xmlns:a16="http://schemas.microsoft.com/office/drawing/2014/main" id="{20F59CDD-6730-4A29-B28C-D7716A53353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76" name="Rectangle: Rounded Corners 490">
                      <a:extLst>
                        <a:ext uri="{FF2B5EF4-FFF2-40B4-BE49-F238E27FC236}">
                          <a16:creationId xmlns:a16="http://schemas.microsoft.com/office/drawing/2014/main" id="{CAB0F966-22E3-462D-8EA4-EA40402458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77" name="Rectangle: Rounded Corners 491">
                      <a:extLst>
                        <a:ext uri="{FF2B5EF4-FFF2-40B4-BE49-F238E27FC236}">
                          <a16:creationId xmlns:a16="http://schemas.microsoft.com/office/drawing/2014/main" id="{5E4CEE21-AD82-4A5B-8CC1-35C1D964D2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10" name="Group 709">
                    <a:extLst>
                      <a:ext uri="{FF2B5EF4-FFF2-40B4-BE49-F238E27FC236}">
                        <a16:creationId xmlns:a16="http://schemas.microsoft.com/office/drawing/2014/main" id="{DCF33ECE-64E7-4711-8DE0-AEAA25BA98CF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376" y="927786"/>
                    <a:ext cx="164793" cy="149511"/>
                    <a:chOff x="8770428" y="4145225"/>
                    <a:chExt cx="307647" cy="276804"/>
                  </a:xfrm>
                </p:grpSpPr>
                <p:sp>
                  <p:nvSpPr>
                    <p:cNvPr id="744" name="Freeform: Shape 458">
                      <a:extLst>
                        <a:ext uri="{FF2B5EF4-FFF2-40B4-BE49-F238E27FC236}">
                          <a16:creationId xmlns:a16="http://schemas.microsoft.com/office/drawing/2014/main" id="{D6781E5D-9F3A-4503-A593-3D9D51EF9D5F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45" name="Freeform: Shape 459">
                      <a:extLst>
                        <a:ext uri="{FF2B5EF4-FFF2-40B4-BE49-F238E27FC236}">
                          <a16:creationId xmlns:a16="http://schemas.microsoft.com/office/drawing/2014/main" id="{F71A5062-9B9D-47F0-83F5-5053DC74F97A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46" name="Freeform: Shape 460">
                      <a:extLst>
                        <a:ext uri="{FF2B5EF4-FFF2-40B4-BE49-F238E27FC236}">
                          <a16:creationId xmlns:a16="http://schemas.microsoft.com/office/drawing/2014/main" id="{8734D235-047C-4FB3-B52B-92F5B783F854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47" name="Freeform: Shape 461">
                      <a:extLst>
                        <a:ext uri="{FF2B5EF4-FFF2-40B4-BE49-F238E27FC236}">
                          <a16:creationId xmlns:a16="http://schemas.microsoft.com/office/drawing/2014/main" id="{81B59452-9187-419E-B333-8F786E08855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48" name="Freeform: Shape 462">
                      <a:extLst>
                        <a:ext uri="{FF2B5EF4-FFF2-40B4-BE49-F238E27FC236}">
                          <a16:creationId xmlns:a16="http://schemas.microsoft.com/office/drawing/2014/main" id="{98ACC63D-391F-4A38-AE5C-92E3BFB598CB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49" name="Freeform: Shape 463">
                      <a:extLst>
                        <a:ext uri="{FF2B5EF4-FFF2-40B4-BE49-F238E27FC236}">
                          <a16:creationId xmlns:a16="http://schemas.microsoft.com/office/drawing/2014/main" id="{7F1365FD-83FE-440F-9243-2E931BABE76A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0" name="Freeform: Shape 464">
                      <a:extLst>
                        <a:ext uri="{FF2B5EF4-FFF2-40B4-BE49-F238E27FC236}">
                          <a16:creationId xmlns:a16="http://schemas.microsoft.com/office/drawing/2014/main" id="{F4839078-BA55-4A2D-BCF2-45E29702BD6C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1" name="Freeform: Shape 465">
                      <a:extLst>
                        <a:ext uri="{FF2B5EF4-FFF2-40B4-BE49-F238E27FC236}">
                          <a16:creationId xmlns:a16="http://schemas.microsoft.com/office/drawing/2014/main" id="{93641A6D-76B2-4DF0-A954-C8E2B8D26044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2" name="Freeform: Shape 466">
                      <a:extLst>
                        <a:ext uri="{FF2B5EF4-FFF2-40B4-BE49-F238E27FC236}">
                          <a16:creationId xmlns:a16="http://schemas.microsoft.com/office/drawing/2014/main" id="{D9D2C3A1-6CAF-49EC-916C-65FE556BB2B5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3" name="Freeform: Shape 467">
                      <a:extLst>
                        <a:ext uri="{FF2B5EF4-FFF2-40B4-BE49-F238E27FC236}">
                          <a16:creationId xmlns:a16="http://schemas.microsoft.com/office/drawing/2014/main" id="{5DB84F5D-72AC-4173-9981-3D0FE72AB1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4" name="Freeform: Shape 468">
                      <a:extLst>
                        <a:ext uri="{FF2B5EF4-FFF2-40B4-BE49-F238E27FC236}">
                          <a16:creationId xmlns:a16="http://schemas.microsoft.com/office/drawing/2014/main" id="{1751FB60-2E4E-4A57-AC23-FA7FE37E2A51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5" name="Rectangle: Rounded Corners 469">
                      <a:extLst>
                        <a:ext uri="{FF2B5EF4-FFF2-40B4-BE49-F238E27FC236}">
                          <a16:creationId xmlns:a16="http://schemas.microsoft.com/office/drawing/2014/main" id="{04C27934-778E-41C6-9623-01D757D36A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6" name="Rectangle: Rounded Corners 470">
                      <a:extLst>
                        <a:ext uri="{FF2B5EF4-FFF2-40B4-BE49-F238E27FC236}">
                          <a16:creationId xmlns:a16="http://schemas.microsoft.com/office/drawing/2014/main" id="{DCAA4A6A-93CA-438E-8E18-DA87D63611A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7" name="Rectangle: Rounded Corners 471">
                      <a:extLst>
                        <a:ext uri="{FF2B5EF4-FFF2-40B4-BE49-F238E27FC236}">
                          <a16:creationId xmlns:a16="http://schemas.microsoft.com/office/drawing/2014/main" id="{6A576361-19C6-4733-A72D-8527B20E7D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8" name="Rectangle: Rounded Corners 472">
                      <a:extLst>
                        <a:ext uri="{FF2B5EF4-FFF2-40B4-BE49-F238E27FC236}">
                          <a16:creationId xmlns:a16="http://schemas.microsoft.com/office/drawing/2014/main" id="{D78E980D-5D60-42BF-8FD4-5E58A0CD8E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59" name="Rectangle: Rounded Corners 473">
                      <a:extLst>
                        <a:ext uri="{FF2B5EF4-FFF2-40B4-BE49-F238E27FC236}">
                          <a16:creationId xmlns:a16="http://schemas.microsoft.com/office/drawing/2014/main" id="{38B2A53C-5E32-42DA-B745-86B70575AC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11" name="Group 710">
                    <a:extLst>
                      <a:ext uri="{FF2B5EF4-FFF2-40B4-BE49-F238E27FC236}">
                        <a16:creationId xmlns:a16="http://schemas.microsoft.com/office/drawing/2014/main" id="{2384C221-83FB-4743-A582-B474398E6A3F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40042" y="1013385"/>
                    <a:ext cx="166172" cy="147875"/>
                    <a:chOff x="8770428" y="4145965"/>
                    <a:chExt cx="307647" cy="276064"/>
                  </a:xfrm>
                </p:grpSpPr>
                <p:sp>
                  <p:nvSpPr>
                    <p:cNvPr id="729" name="Freeform: Shape 443">
                      <a:extLst>
                        <a:ext uri="{FF2B5EF4-FFF2-40B4-BE49-F238E27FC236}">
                          <a16:creationId xmlns:a16="http://schemas.microsoft.com/office/drawing/2014/main" id="{99B1F3BC-3238-4F44-807A-2911BD7C19C5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30" name="Freeform: Shape 444">
                      <a:extLst>
                        <a:ext uri="{FF2B5EF4-FFF2-40B4-BE49-F238E27FC236}">
                          <a16:creationId xmlns:a16="http://schemas.microsoft.com/office/drawing/2014/main" id="{4218C314-D11F-41E0-92CF-97CA065D4E0F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31" name="Freeform: Shape 445">
                      <a:extLst>
                        <a:ext uri="{FF2B5EF4-FFF2-40B4-BE49-F238E27FC236}">
                          <a16:creationId xmlns:a16="http://schemas.microsoft.com/office/drawing/2014/main" id="{19E55A58-841D-441D-AAE9-6ECD4B14AA54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32" name="Freeform: Shape 446">
                      <a:extLst>
                        <a:ext uri="{FF2B5EF4-FFF2-40B4-BE49-F238E27FC236}">
                          <a16:creationId xmlns:a16="http://schemas.microsoft.com/office/drawing/2014/main" id="{7A8904ED-497F-4206-A0FC-4C8699B365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33" name="Freeform: Shape 447">
                      <a:extLst>
                        <a:ext uri="{FF2B5EF4-FFF2-40B4-BE49-F238E27FC236}">
                          <a16:creationId xmlns:a16="http://schemas.microsoft.com/office/drawing/2014/main" id="{97334DD5-2E33-4668-8A85-97ABDD9D6E9C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34" name="Freeform: Shape 448">
                      <a:extLst>
                        <a:ext uri="{FF2B5EF4-FFF2-40B4-BE49-F238E27FC236}">
                          <a16:creationId xmlns:a16="http://schemas.microsoft.com/office/drawing/2014/main" id="{9BFBC04F-BF33-425F-B453-31A6D11520C6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35" name="Freeform: Shape 449">
                      <a:extLst>
                        <a:ext uri="{FF2B5EF4-FFF2-40B4-BE49-F238E27FC236}">
                          <a16:creationId xmlns:a16="http://schemas.microsoft.com/office/drawing/2014/main" id="{3C14EE54-A4C1-4FCE-811E-2D2EDB803EEA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36" name="Freeform: Shape 450">
                      <a:extLst>
                        <a:ext uri="{FF2B5EF4-FFF2-40B4-BE49-F238E27FC236}">
                          <a16:creationId xmlns:a16="http://schemas.microsoft.com/office/drawing/2014/main" id="{16C1A44B-733E-49FD-85B6-1562C3F6CF3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37" name="Freeform: Shape 451">
                      <a:extLst>
                        <a:ext uri="{FF2B5EF4-FFF2-40B4-BE49-F238E27FC236}">
                          <a16:creationId xmlns:a16="http://schemas.microsoft.com/office/drawing/2014/main" id="{C06EF5E3-B595-43F6-95F2-4BCFABE1C23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38" name="Rectangle: Rounded Corners 452">
                      <a:extLst>
                        <a:ext uri="{FF2B5EF4-FFF2-40B4-BE49-F238E27FC236}">
                          <a16:creationId xmlns:a16="http://schemas.microsoft.com/office/drawing/2014/main" id="{32CCBE6E-F49D-4A37-8630-1FC120D96F8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39" name="Rectangle: Rounded Corners 453">
                      <a:extLst>
                        <a:ext uri="{FF2B5EF4-FFF2-40B4-BE49-F238E27FC236}">
                          <a16:creationId xmlns:a16="http://schemas.microsoft.com/office/drawing/2014/main" id="{7571486E-A971-48DD-A485-B5BC1278E0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40" name="Rectangle: Rounded Corners 454">
                      <a:extLst>
                        <a:ext uri="{FF2B5EF4-FFF2-40B4-BE49-F238E27FC236}">
                          <a16:creationId xmlns:a16="http://schemas.microsoft.com/office/drawing/2014/main" id="{647D8D4D-18EF-47D9-AF0E-BE03F3A5E9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41" name="Rectangle: Rounded Corners 455">
                      <a:extLst>
                        <a:ext uri="{FF2B5EF4-FFF2-40B4-BE49-F238E27FC236}">
                          <a16:creationId xmlns:a16="http://schemas.microsoft.com/office/drawing/2014/main" id="{BF861CE3-C86F-412E-9A4B-C610722BBC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42" name="Rectangle: Rounded Corners 456">
                      <a:extLst>
                        <a:ext uri="{FF2B5EF4-FFF2-40B4-BE49-F238E27FC236}">
                          <a16:creationId xmlns:a16="http://schemas.microsoft.com/office/drawing/2014/main" id="{55B32426-841C-49BF-9A6E-5FF6D5E901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43" name="Rectangle: Rounded Corners 457">
                      <a:extLst>
                        <a:ext uri="{FF2B5EF4-FFF2-40B4-BE49-F238E27FC236}">
                          <a16:creationId xmlns:a16="http://schemas.microsoft.com/office/drawing/2014/main" id="{83C03ED6-F5DF-4D47-A0D0-0528A18ABF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12" name="Group 711">
                    <a:extLst>
                      <a:ext uri="{FF2B5EF4-FFF2-40B4-BE49-F238E27FC236}">
                        <a16:creationId xmlns:a16="http://schemas.microsoft.com/office/drawing/2014/main" id="{B772ACD8-FCB2-4943-BDFC-1240B4CDE8A9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504" y="998523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713" name="Freeform: Shape 427">
                      <a:extLst>
                        <a:ext uri="{FF2B5EF4-FFF2-40B4-BE49-F238E27FC236}">
                          <a16:creationId xmlns:a16="http://schemas.microsoft.com/office/drawing/2014/main" id="{225CAC15-D86D-4922-90E1-3BFA1B13B1B1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14" name="Freeform: Shape 428">
                      <a:extLst>
                        <a:ext uri="{FF2B5EF4-FFF2-40B4-BE49-F238E27FC236}">
                          <a16:creationId xmlns:a16="http://schemas.microsoft.com/office/drawing/2014/main" id="{BB18C569-46B2-41D6-8B5B-1BD8E892D703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15" name="Freeform: Shape 429">
                      <a:extLst>
                        <a:ext uri="{FF2B5EF4-FFF2-40B4-BE49-F238E27FC236}">
                          <a16:creationId xmlns:a16="http://schemas.microsoft.com/office/drawing/2014/main" id="{720D9A64-9807-47BE-97C6-4D2C54D8307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16" name="Freeform: Shape 430">
                      <a:extLst>
                        <a:ext uri="{FF2B5EF4-FFF2-40B4-BE49-F238E27FC236}">
                          <a16:creationId xmlns:a16="http://schemas.microsoft.com/office/drawing/2014/main" id="{0CD6B5EA-ABA1-48B8-B5DE-937876FA1765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17" name="Freeform: Shape 431">
                      <a:extLst>
                        <a:ext uri="{FF2B5EF4-FFF2-40B4-BE49-F238E27FC236}">
                          <a16:creationId xmlns:a16="http://schemas.microsoft.com/office/drawing/2014/main" id="{C7D333DF-B268-4008-ACF0-41D3D50C817C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18" name="Freeform: Shape 432">
                      <a:extLst>
                        <a:ext uri="{FF2B5EF4-FFF2-40B4-BE49-F238E27FC236}">
                          <a16:creationId xmlns:a16="http://schemas.microsoft.com/office/drawing/2014/main" id="{2F037D70-6C71-442D-BC7B-6B097C78C68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19" name="Freeform: Shape 433">
                      <a:extLst>
                        <a:ext uri="{FF2B5EF4-FFF2-40B4-BE49-F238E27FC236}">
                          <a16:creationId xmlns:a16="http://schemas.microsoft.com/office/drawing/2014/main" id="{E9090CA2-24A0-4370-9C70-BBD7E435EC9A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20" name="Freeform: Shape 434">
                      <a:extLst>
                        <a:ext uri="{FF2B5EF4-FFF2-40B4-BE49-F238E27FC236}">
                          <a16:creationId xmlns:a16="http://schemas.microsoft.com/office/drawing/2014/main" id="{7E30C7C2-F41E-4AE2-82ED-EA4C6D1C7A1F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21" name="Freeform: Shape 435">
                      <a:extLst>
                        <a:ext uri="{FF2B5EF4-FFF2-40B4-BE49-F238E27FC236}">
                          <a16:creationId xmlns:a16="http://schemas.microsoft.com/office/drawing/2014/main" id="{977FEDE7-134E-416F-AF06-582F29F296E3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22" name="Freeform: Shape 436">
                      <a:extLst>
                        <a:ext uri="{FF2B5EF4-FFF2-40B4-BE49-F238E27FC236}">
                          <a16:creationId xmlns:a16="http://schemas.microsoft.com/office/drawing/2014/main" id="{96503451-BAB1-4F32-A918-51EBB0381AE3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23" name="Freeform: Shape 437">
                      <a:extLst>
                        <a:ext uri="{FF2B5EF4-FFF2-40B4-BE49-F238E27FC236}">
                          <a16:creationId xmlns:a16="http://schemas.microsoft.com/office/drawing/2014/main" id="{A94CF448-23F0-4587-A9C7-2429D89C29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24" name="Freeform: Shape 438">
                      <a:extLst>
                        <a:ext uri="{FF2B5EF4-FFF2-40B4-BE49-F238E27FC236}">
                          <a16:creationId xmlns:a16="http://schemas.microsoft.com/office/drawing/2014/main" id="{F1D8E1E0-9A0D-4701-8243-B3BE8905CD4B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25" name="Rectangle: Rounded Corners 439">
                      <a:extLst>
                        <a:ext uri="{FF2B5EF4-FFF2-40B4-BE49-F238E27FC236}">
                          <a16:creationId xmlns:a16="http://schemas.microsoft.com/office/drawing/2014/main" id="{26EAFF8E-F782-40BD-A222-A8689F6986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26" name="Rectangle: Rounded Corners 440">
                      <a:extLst>
                        <a:ext uri="{FF2B5EF4-FFF2-40B4-BE49-F238E27FC236}">
                          <a16:creationId xmlns:a16="http://schemas.microsoft.com/office/drawing/2014/main" id="{A0F174A8-636D-427A-94C3-47195BB642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27" name="Rectangle: Rounded Corners 441">
                      <a:extLst>
                        <a:ext uri="{FF2B5EF4-FFF2-40B4-BE49-F238E27FC236}">
                          <a16:creationId xmlns:a16="http://schemas.microsoft.com/office/drawing/2014/main" id="{E96AE2BA-1221-41DD-A224-D22FB4164C3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28" name="Rectangle: Rounded Corners 442">
                      <a:extLst>
                        <a:ext uri="{FF2B5EF4-FFF2-40B4-BE49-F238E27FC236}">
                          <a16:creationId xmlns:a16="http://schemas.microsoft.com/office/drawing/2014/main" id="{1ECA3D6C-4BC8-4BBC-8D60-D8FEAF0C31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707" name="Freeform: Shape 426">
                  <a:extLst>
                    <a:ext uri="{FF2B5EF4-FFF2-40B4-BE49-F238E27FC236}">
                      <a16:creationId xmlns:a16="http://schemas.microsoft.com/office/drawing/2014/main" id="{CB5EAFA4-A891-4A37-8B53-FAD1CBC4567F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560" name="Group 559">
                <a:extLst>
                  <a:ext uri="{FF2B5EF4-FFF2-40B4-BE49-F238E27FC236}">
                    <a16:creationId xmlns:a16="http://schemas.microsoft.com/office/drawing/2014/main" id="{698887A7-446E-48CA-8097-CBD1CC6E9971}"/>
                  </a:ext>
                </a:extLst>
              </p:cNvPr>
              <p:cNvGrpSpPr/>
              <p:nvPr/>
            </p:nvGrpSpPr>
            <p:grpSpPr>
              <a:xfrm rot="11182216">
                <a:off x="3700663" y="4773463"/>
                <a:ext cx="294782" cy="292335"/>
                <a:chOff x="3390226" y="902644"/>
                <a:chExt cx="294782" cy="292335"/>
              </a:xfrm>
            </p:grpSpPr>
            <p:grpSp>
              <p:nvGrpSpPr>
                <p:cNvPr id="634" name="Group 633">
                  <a:extLst>
                    <a:ext uri="{FF2B5EF4-FFF2-40B4-BE49-F238E27FC236}">
                      <a16:creationId xmlns:a16="http://schemas.microsoft.com/office/drawing/2014/main" id="{0FD3BF39-6D4D-42EF-A1E0-253438F0EA7C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636" name="Oval 635">
                    <a:extLst>
                      <a:ext uri="{FF2B5EF4-FFF2-40B4-BE49-F238E27FC236}">
                        <a16:creationId xmlns:a16="http://schemas.microsoft.com/office/drawing/2014/main" id="{3B385716-EB11-498C-95D6-6AD7E5D54FD4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637" name="Group 636">
                    <a:extLst>
                      <a:ext uri="{FF2B5EF4-FFF2-40B4-BE49-F238E27FC236}">
                        <a16:creationId xmlns:a16="http://schemas.microsoft.com/office/drawing/2014/main" id="{1F4BABB9-2CF0-4EC0-ADEF-8C0954BABF6D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36" y="963178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688" name="Freeform: Shape 474">
                      <a:extLst>
                        <a:ext uri="{FF2B5EF4-FFF2-40B4-BE49-F238E27FC236}">
                          <a16:creationId xmlns:a16="http://schemas.microsoft.com/office/drawing/2014/main" id="{67D78684-7D69-49FE-951C-E94E0C7711ED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9" name="Freeform: Shape 475">
                      <a:extLst>
                        <a:ext uri="{FF2B5EF4-FFF2-40B4-BE49-F238E27FC236}">
                          <a16:creationId xmlns:a16="http://schemas.microsoft.com/office/drawing/2014/main" id="{93FB9940-4828-46CE-B00D-FDFBCA4B13DC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0" name="Freeform: Shape 476">
                      <a:extLst>
                        <a:ext uri="{FF2B5EF4-FFF2-40B4-BE49-F238E27FC236}">
                          <a16:creationId xmlns:a16="http://schemas.microsoft.com/office/drawing/2014/main" id="{E6B95152-9179-4922-9263-D290C3B8FA5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1" name="Freeform: Shape 477">
                      <a:extLst>
                        <a:ext uri="{FF2B5EF4-FFF2-40B4-BE49-F238E27FC236}">
                          <a16:creationId xmlns:a16="http://schemas.microsoft.com/office/drawing/2014/main" id="{C04CCDD3-AA0F-4048-B2A3-7C4AE819A80E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2" name="Freeform: Shape 478">
                      <a:extLst>
                        <a:ext uri="{FF2B5EF4-FFF2-40B4-BE49-F238E27FC236}">
                          <a16:creationId xmlns:a16="http://schemas.microsoft.com/office/drawing/2014/main" id="{0783D97B-526B-446F-9DB3-A3658BE2617E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3" name="Freeform: Shape 479">
                      <a:extLst>
                        <a:ext uri="{FF2B5EF4-FFF2-40B4-BE49-F238E27FC236}">
                          <a16:creationId xmlns:a16="http://schemas.microsoft.com/office/drawing/2014/main" id="{79B6D3D4-C7B7-417C-BC3C-42FE55757A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4" name="Freeform: Shape 480">
                      <a:extLst>
                        <a:ext uri="{FF2B5EF4-FFF2-40B4-BE49-F238E27FC236}">
                          <a16:creationId xmlns:a16="http://schemas.microsoft.com/office/drawing/2014/main" id="{C531C076-EED1-4691-A6ED-00AC39337AB5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5" name="Freeform: Shape 481">
                      <a:extLst>
                        <a:ext uri="{FF2B5EF4-FFF2-40B4-BE49-F238E27FC236}">
                          <a16:creationId xmlns:a16="http://schemas.microsoft.com/office/drawing/2014/main" id="{BBC037C4-6782-4150-9257-0870E590CA8B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6" name="Freeform: Shape 482">
                      <a:extLst>
                        <a:ext uri="{FF2B5EF4-FFF2-40B4-BE49-F238E27FC236}">
                          <a16:creationId xmlns:a16="http://schemas.microsoft.com/office/drawing/2014/main" id="{A790538A-5106-456D-ABFA-E2290C3F227C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7" name="Freeform: Shape 483">
                      <a:extLst>
                        <a:ext uri="{FF2B5EF4-FFF2-40B4-BE49-F238E27FC236}">
                          <a16:creationId xmlns:a16="http://schemas.microsoft.com/office/drawing/2014/main" id="{798C4D0C-1377-4220-A0D0-4891B2BD2F17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8" name="Freeform: Shape 484">
                      <a:extLst>
                        <a:ext uri="{FF2B5EF4-FFF2-40B4-BE49-F238E27FC236}">
                          <a16:creationId xmlns:a16="http://schemas.microsoft.com/office/drawing/2014/main" id="{7FAC73E9-9429-450A-9A69-08CDB9BCC74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99" name="Freeform: Shape 485">
                      <a:extLst>
                        <a:ext uri="{FF2B5EF4-FFF2-40B4-BE49-F238E27FC236}">
                          <a16:creationId xmlns:a16="http://schemas.microsoft.com/office/drawing/2014/main" id="{92F4A839-8A00-47FE-A8E0-EF31430FD6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0" name="Rectangle: Rounded Corners 486">
                      <a:extLst>
                        <a:ext uri="{FF2B5EF4-FFF2-40B4-BE49-F238E27FC236}">
                          <a16:creationId xmlns:a16="http://schemas.microsoft.com/office/drawing/2014/main" id="{FED5C8E5-5328-4907-80C7-AC241FF155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1" name="Rectangle: Rounded Corners 487">
                      <a:extLst>
                        <a:ext uri="{FF2B5EF4-FFF2-40B4-BE49-F238E27FC236}">
                          <a16:creationId xmlns:a16="http://schemas.microsoft.com/office/drawing/2014/main" id="{435CF67F-87B3-4F60-AD9D-B3EF8DDF8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2" name="Rectangle: Rounded Corners 488">
                      <a:extLst>
                        <a:ext uri="{FF2B5EF4-FFF2-40B4-BE49-F238E27FC236}">
                          <a16:creationId xmlns:a16="http://schemas.microsoft.com/office/drawing/2014/main" id="{AA2776FC-39D0-4A43-8483-339343F6903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3" name="Rectangle: Rounded Corners 489">
                      <a:extLst>
                        <a:ext uri="{FF2B5EF4-FFF2-40B4-BE49-F238E27FC236}">
                          <a16:creationId xmlns:a16="http://schemas.microsoft.com/office/drawing/2014/main" id="{FAEDDEAA-0427-40FF-B566-487BBDFFE0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4" name="Rectangle: Rounded Corners 490">
                      <a:extLst>
                        <a:ext uri="{FF2B5EF4-FFF2-40B4-BE49-F238E27FC236}">
                          <a16:creationId xmlns:a16="http://schemas.microsoft.com/office/drawing/2014/main" id="{4A615E36-41BB-44A4-B32E-8C1D0C9E353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05" name="Rectangle: Rounded Corners 491">
                      <a:extLst>
                        <a:ext uri="{FF2B5EF4-FFF2-40B4-BE49-F238E27FC236}">
                          <a16:creationId xmlns:a16="http://schemas.microsoft.com/office/drawing/2014/main" id="{C141AF57-F111-4D85-B909-34506521D7E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38" name="Group 637">
                    <a:extLst>
                      <a:ext uri="{FF2B5EF4-FFF2-40B4-BE49-F238E27FC236}">
                        <a16:creationId xmlns:a16="http://schemas.microsoft.com/office/drawing/2014/main" id="{0B09879C-0EBA-4835-9174-B8B7FE1FE4D1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376" y="927786"/>
                    <a:ext cx="164793" cy="149511"/>
                    <a:chOff x="8770428" y="4145225"/>
                    <a:chExt cx="307647" cy="276804"/>
                  </a:xfrm>
                </p:grpSpPr>
                <p:sp>
                  <p:nvSpPr>
                    <p:cNvPr id="672" name="Freeform: Shape 458">
                      <a:extLst>
                        <a:ext uri="{FF2B5EF4-FFF2-40B4-BE49-F238E27FC236}">
                          <a16:creationId xmlns:a16="http://schemas.microsoft.com/office/drawing/2014/main" id="{2CCFEE42-E6F7-440F-A892-1FB013CC7E4D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3" name="Freeform: Shape 459">
                      <a:extLst>
                        <a:ext uri="{FF2B5EF4-FFF2-40B4-BE49-F238E27FC236}">
                          <a16:creationId xmlns:a16="http://schemas.microsoft.com/office/drawing/2014/main" id="{A4F74B01-70FD-4606-8FA5-BABC2C6CA105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4" name="Freeform: Shape 460">
                      <a:extLst>
                        <a:ext uri="{FF2B5EF4-FFF2-40B4-BE49-F238E27FC236}">
                          <a16:creationId xmlns:a16="http://schemas.microsoft.com/office/drawing/2014/main" id="{5A9D427C-1CF9-4EE2-9727-E31DA687E08D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5" name="Freeform: Shape 461">
                      <a:extLst>
                        <a:ext uri="{FF2B5EF4-FFF2-40B4-BE49-F238E27FC236}">
                          <a16:creationId xmlns:a16="http://schemas.microsoft.com/office/drawing/2014/main" id="{8A35E8AB-8D06-449C-8AED-2EE5F920CD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6" name="Freeform: Shape 462">
                      <a:extLst>
                        <a:ext uri="{FF2B5EF4-FFF2-40B4-BE49-F238E27FC236}">
                          <a16:creationId xmlns:a16="http://schemas.microsoft.com/office/drawing/2014/main" id="{0C42D231-7D4E-4E3A-B34A-0A24BCEA1AAF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7" name="Freeform: Shape 463">
                      <a:extLst>
                        <a:ext uri="{FF2B5EF4-FFF2-40B4-BE49-F238E27FC236}">
                          <a16:creationId xmlns:a16="http://schemas.microsoft.com/office/drawing/2014/main" id="{7F24A3D1-D977-4748-97FA-AA9666435614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8" name="Freeform: Shape 464">
                      <a:extLst>
                        <a:ext uri="{FF2B5EF4-FFF2-40B4-BE49-F238E27FC236}">
                          <a16:creationId xmlns:a16="http://schemas.microsoft.com/office/drawing/2014/main" id="{627597FA-C2BF-48DD-AFE7-50B27F7B766A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9" name="Freeform: Shape 465">
                      <a:extLst>
                        <a:ext uri="{FF2B5EF4-FFF2-40B4-BE49-F238E27FC236}">
                          <a16:creationId xmlns:a16="http://schemas.microsoft.com/office/drawing/2014/main" id="{370C0007-C35A-48A1-A6A2-BFA3F597AF23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0" name="Freeform: Shape 466">
                      <a:extLst>
                        <a:ext uri="{FF2B5EF4-FFF2-40B4-BE49-F238E27FC236}">
                          <a16:creationId xmlns:a16="http://schemas.microsoft.com/office/drawing/2014/main" id="{1E480686-186E-42D9-9125-FBDFFB7310E5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1" name="Freeform: Shape 467">
                      <a:extLst>
                        <a:ext uri="{FF2B5EF4-FFF2-40B4-BE49-F238E27FC236}">
                          <a16:creationId xmlns:a16="http://schemas.microsoft.com/office/drawing/2014/main" id="{09A221D7-B7A2-4A6F-8246-1EB39E68D2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2" name="Freeform: Shape 468">
                      <a:extLst>
                        <a:ext uri="{FF2B5EF4-FFF2-40B4-BE49-F238E27FC236}">
                          <a16:creationId xmlns:a16="http://schemas.microsoft.com/office/drawing/2014/main" id="{1991A26C-C145-44EF-9D62-932F505A08B7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3" name="Rectangle: Rounded Corners 469">
                      <a:extLst>
                        <a:ext uri="{FF2B5EF4-FFF2-40B4-BE49-F238E27FC236}">
                          <a16:creationId xmlns:a16="http://schemas.microsoft.com/office/drawing/2014/main" id="{7D11B0F3-AFC0-4F4A-95BD-E1B86160841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4" name="Rectangle: Rounded Corners 470">
                      <a:extLst>
                        <a:ext uri="{FF2B5EF4-FFF2-40B4-BE49-F238E27FC236}">
                          <a16:creationId xmlns:a16="http://schemas.microsoft.com/office/drawing/2014/main" id="{993125A0-F736-4684-AE5A-93BA9A6BA15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5" name="Rectangle: Rounded Corners 471">
                      <a:extLst>
                        <a:ext uri="{FF2B5EF4-FFF2-40B4-BE49-F238E27FC236}">
                          <a16:creationId xmlns:a16="http://schemas.microsoft.com/office/drawing/2014/main" id="{C9583504-C29B-4D52-8BA3-8C21170834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6" name="Rectangle: Rounded Corners 472">
                      <a:extLst>
                        <a:ext uri="{FF2B5EF4-FFF2-40B4-BE49-F238E27FC236}">
                          <a16:creationId xmlns:a16="http://schemas.microsoft.com/office/drawing/2014/main" id="{3E0B0D6D-0EB9-42B1-8EED-8753033D84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87" name="Rectangle: Rounded Corners 473">
                      <a:extLst>
                        <a:ext uri="{FF2B5EF4-FFF2-40B4-BE49-F238E27FC236}">
                          <a16:creationId xmlns:a16="http://schemas.microsoft.com/office/drawing/2014/main" id="{85305E3C-521D-481F-B7D7-A84F7636D2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39" name="Group 638">
                    <a:extLst>
                      <a:ext uri="{FF2B5EF4-FFF2-40B4-BE49-F238E27FC236}">
                        <a16:creationId xmlns:a16="http://schemas.microsoft.com/office/drawing/2014/main" id="{F6B65C35-FBA5-48A7-A200-7D3725FA3B73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40042" y="1013385"/>
                    <a:ext cx="166172" cy="147875"/>
                    <a:chOff x="8770428" y="4145965"/>
                    <a:chExt cx="307647" cy="276064"/>
                  </a:xfrm>
                </p:grpSpPr>
                <p:sp>
                  <p:nvSpPr>
                    <p:cNvPr id="657" name="Freeform: Shape 443">
                      <a:extLst>
                        <a:ext uri="{FF2B5EF4-FFF2-40B4-BE49-F238E27FC236}">
                          <a16:creationId xmlns:a16="http://schemas.microsoft.com/office/drawing/2014/main" id="{125BC11F-A486-471D-A272-56EC5224F0C5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8" name="Freeform: Shape 444">
                      <a:extLst>
                        <a:ext uri="{FF2B5EF4-FFF2-40B4-BE49-F238E27FC236}">
                          <a16:creationId xmlns:a16="http://schemas.microsoft.com/office/drawing/2014/main" id="{34A77DDD-DC4D-46CC-87E9-868760CBD98E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9" name="Freeform: Shape 445">
                      <a:extLst>
                        <a:ext uri="{FF2B5EF4-FFF2-40B4-BE49-F238E27FC236}">
                          <a16:creationId xmlns:a16="http://schemas.microsoft.com/office/drawing/2014/main" id="{5E7F7834-B048-4E3A-AECB-0F54478853F5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0" name="Freeform: Shape 446">
                      <a:extLst>
                        <a:ext uri="{FF2B5EF4-FFF2-40B4-BE49-F238E27FC236}">
                          <a16:creationId xmlns:a16="http://schemas.microsoft.com/office/drawing/2014/main" id="{FA4B4380-69B7-4DCB-8AF2-240C51F246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1" name="Freeform: Shape 447">
                      <a:extLst>
                        <a:ext uri="{FF2B5EF4-FFF2-40B4-BE49-F238E27FC236}">
                          <a16:creationId xmlns:a16="http://schemas.microsoft.com/office/drawing/2014/main" id="{9724EABD-AF53-4B53-A465-46DFE26ED294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2" name="Freeform: Shape 448">
                      <a:extLst>
                        <a:ext uri="{FF2B5EF4-FFF2-40B4-BE49-F238E27FC236}">
                          <a16:creationId xmlns:a16="http://schemas.microsoft.com/office/drawing/2014/main" id="{422EFB2E-6033-4F2D-91BE-3379A360726E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3" name="Freeform: Shape 449">
                      <a:extLst>
                        <a:ext uri="{FF2B5EF4-FFF2-40B4-BE49-F238E27FC236}">
                          <a16:creationId xmlns:a16="http://schemas.microsoft.com/office/drawing/2014/main" id="{3582DB25-D0E7-4BE0-BAD8-B5AC2FE3C486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4" name="Freeform: Shape 450">
                      <a:extLst>
                        <a:ext uri="{FF2B5EF4-FFF2-40B4-BE49-F238E27FC236}">
                          <a16:creationId xmlns:a16="http://schemas.microsoft.com/office/drawing/2014/main" id="{503D6211-B5FE-4F13-9A65-50EC312B5C48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5" name="Freeform: Shape 451">
                      <a:extLst>
                        <a:ext uri="{FF2B5EF4-FFF2-40B4-BE49-F238E27FC236}">
                          <a16:creationId xmlns:a16="http://schemas.microsoft.com/office/drawing/2014/main" id="{07751FA4-C257-4E42-B1C9-BC065BFBBC2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6" name="Rectangle: Rounded Corners 452">
                      <a:extLst>
                        <a:ext uri="{FF2B5EF4-FFF2-40B4-BE49-F238E27FC236}">
                          <a16:creationId xmlns:a16="http://schemas.microsoft.com/office/drawing/2014/main" id="{FBA57D43-2931-4E4C-A40F-486C8F4F6B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7" name="Rectangle: Rounded Corners 453">
                      <a:extLst>
                        <a:ext uri="{FF2B5EF4-FFF2-40B4-BE49-F238E27FC236}">
                          <a16:creationId xmlns:a16="http://schemas.microsoft.com/office/drawing/2014/main" id="{4FA159FF-5B75-406C-BA86-18FC35417C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8" name="Rectangle: Rounded Corners 454">
                      <a:extLst>
                        <a:ext uri="{FF2B5EF4-FFF2-40B4-BE49-F238E27FC236}">
                          <a16:creationId xmlns:a16="http://schemas.microsoft.com/office/drawing/2014/main" id="{108A6D2B-1D25-42DC-B556-30EFFE431A4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69" name="Rectangle: Rounded Corners 455">
                      <a:extLst>
                        <a:ext uri="{FF2B5EF4-FFF2-40B4-BE49-F238E27FC236}">
                          <a16:creationId xmlns:a16="http://schemas.microsoft.com/office/drawing/2014/main" id="{3305A8CD-E111-4B5B-B181-CF9145AB2FE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0" name="Rectangle: Rounded Corners 456">
                      <a:extLst>
                        <a:ext uri="{FF2B5EF4-FFF2-40B4-BE49-F238E27FC236}">
                          <a16:creationId xmlns:a16="http://schemas.microsoft.com/office/drawing/2014/main" id="{0AB597E2-E7DF-43DC-80E8-00E1FB60449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71" name="Rectangle: Rounded Corners 457">
                      <a:extLst>
                        <a:ext uri="{FF2B5EF4-FFF2-40B4-BE49-F238E27FC236}">
                          <a16:creationId xmlns:a16="http://schemas.microsoft.com/office/drawing/2014/main" id="{D5FD1D06-3BCD-4696-8164-DA476B94582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640" name="Group 639">
                    <a:extLst>
                      <a:ext uri="{FF2B5EF4-FFF2-40B4-BE49-F238E27FC236}">
                        <a16:creationId xmlns:a16="http://schemas.microsoft.com/office/drawing/2014/main" id="{F071B4EF-44F4-4CA4-9013-6B0D7E727F59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504" y="998523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641" name="Freeform: Shape 427">
                      <a:extLst>
                        <a:ext uri="{FF2B5EF4-FFF2-40B4-BE49-F238E27FC236}">
                          <a16:creationId xmlns:a16="http://schemas.microsoft.com/office/drawing/2014/main" id="{55FE0AFB-207E-403B-A353-7E1E5763370E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2" name="Freeform: Shape 428">
                      <a:extLst>
                        <a:ext uri="{FF2B5EF4-FFF2-40B4-BE49-F238E27FC236}">
                          <a16:creationId xmlns:a16="http://schemas.microsoft.com/office/drawing/2014/main" id="{5185DE2C-78CB-4AD7-9DBE-23D1805AE389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3" name="Freeform: Shape 429">
                      <a:extLst>
                        <a:ext uri="{FF2B5EF4-FFF2-40B4-BE49-F238E27FC236}">
                          <a16:creationId xmlns:a16="http://schemas.microsoft.com/office/drawing/2014/main" id="{274376DF-8246-426C-AB96-232A990C32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4" name="Freeform: Shape 430">
                      <a:extLst>
                        <a:ext uri="{FF2B5EF4-FFF2-40B4-BE49-F238E27FC236}">
                          <a16:creationId xmlns:a16="http://schemas.microsoft.com/office/drawing/2014/main" id="{8BA6197C-F5A0-4CFC-95D3-4B2F656F4363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5" name="Freeform: Shape 431">
                      <a:extLst>
                        <a:ext uri="{FF2B5EF4-FFF2-40B4-BE49-F238E27FC236}">
                          <a16:creationId xmlns:a16="http://schemas.microsoft.com/office/drawing/2014/main" id="{9FF07738-8FDC-46E6-B29E-2846B57A8878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6" name="Freeform: Shape 432">
                      <a:extLst>
                        <a:ext uri="{FF2B5EF4-FFF2-40B4-BE49-F238E27FC236}">
                          <a16:creationId xmlns:a16="http://schemas.microsoft.com/office/drawing/2014/main" id="{A7431146-D60D-4D0C-AF27-83116A97E5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7" name="Freeform: Shape 433">
                      <a:extLst>
                        <a:ext uri="{FF2B5EF4-FFF2-40B4-BE49-F238E27FC236}">
                          <a16:creationId xmlns:a16="http://schemas.microsoft.com/office/drawing/2014/main" id="{37AAAD77-81BF-4E10-8493-D238D03F92CF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8" name="Freeform: Shape 434">
                      <a:extLst>
                        <a:ext uri="{FF2B5EF4-FFF2-40B4-BE49-F238E27FC236}">
                          <a16:creationId xmlns:a16="http://schemas.microsoft.com/office/drawing/2014/main" id="{C1134497-006E-4C60-8C8B-83944DEE8CC2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49" name="Freeform: Shape 435">
                      <a:extLst>
                        <a:ext uri="{FF2B5EF4-FFF2-40B4-BE49-F238E27FC236}">
                          <a16:creationId xmlns:a16="http://schemas.microsoft.com/office/drawing/2014/main" id="{9791595A-1668-4F31-8AF0-03E924C6860F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0" name="Freeform: Shape 436">
                      <a:extLst>
                        <a:ext uri="{FF2B5EF4-FFF2-40B4-BE49-F238E27FC236}">
                          <a16:creationId xmlns:a16="http://schemas.microsoft.com/office/drawing/2014/main" id="{BEDF44AF-2207-4BDA-AF07-9C7FE0D8A4D4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1" name="Freeform: Shape 437">
                      <a:extLst>
                        <a:ext uri="{FF2B5EF4-FFF2-40B4-BE49-F238E27FC236}">
                          <a16:creationId xmlns:a16="http://schemas.microsoft.com/office/drawing/2014/main" id="{59C74CC2-58F7-41DD-BD82-65A88B1671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2" name="Freeform: Shape 438">
                      <a:extLst>
                        <a:ext uri="{FF2B5EF4-FFF2-40B4-BE49-F238E27FC236}">
                          <a16:creationId xmlns:a16="http://schemas.microsoft.com/office/drawing/2014/main" id="{9279E269-1443-4F83-AAF8-63FF6F908384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3" name="Rectangle: Rounded Corners 439">
                      <a:extLst>
                        <a:ext uri="{FF2B5EF4-FFF2-40B4-BE49-F238E27FC236}">
                          <a16:creationId xmlns:a16="http://schemas.microsoft.com/office/drawing/2014/main" id="{B126E8B8-757F-43B1-A27D-9BB411768C2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4" name="Rectangle: Rounded Corners 440">
                      <a:extLst>
                        <a:ext uri="{FF2B5EF4-FFF2-40B4-BE49-F238E27FC236}">
                          <a16:creationId xmlns:a16="http://schemas.microsoft.com/office/drawing/2014/main" id="{05BDFD3F-A1A1-4E6B-ADD5-1151785DDD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5" name="Rectangle: Rounded Corners 441">
                      <a:extLst>
                        <a:ext uri="{FF2B5EF4-FFF2-40B4-BE49-F238E27FC236}">
                          <a16:creationId xmlns:a16="http://schemas.microsoft.com/office/drawing/2014/main" id="{8C19E1F1-D8B0-44E2-9D9E-4B30BE1A193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56" name="Rectangle: Rounded Corners 442">
                      <a:extLst>
                        <a:ext uri="{FF2B5EF4-FFF2-40B4-BE49-F238E27FC236}">
                          <a16:creationId xmlns:a16="http://schemas.microsoft.com/office/drawing/2014/main" id="{80066BBF-3C93-48E1-807F-22916C82D2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635" name="Freeform: Shape 426">
                  <a:extLst>
                    <a:ext uri="{FF2B5EF4-FFF2-40B4-BE49-F238E27FC236}">
                      <a16:creationId xmlns:a16="http://schemas.microsoft.com/office/drawing/2014/main" id="{15A4FB21-EBC1-4947-ABD6-E523485C6409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561" name="Group 560">
                <a:extLst>
                  <a:ext uri="{FF2B5EF4-FFF2-40B4-BE49-F238E27FC236}">
                    <a16:creationId xmlns:a16="http://schemas.microsoft.com/office/drawing/2014/main" id="{8A531427-38A4-4DCF-9E9A-F1A42C938A16}"/>
                  </a:ext>
                </a:extLst>
              </p:cNvPr>
              <p:cNvGrpSpPr/>
              <p:nvPr/>
            </p:nvGrpSpPr>
            <p:grpSpPr>
              <a:xfrm rot="7366465">
                <a:off x="3135308" y="4352038"/>
                <a:ext cx="294782" cy="292335"/>
                <a:chOff x="3390227" y="902644"/>
                <a:chExt cx="294782" cy="292335"/>
              </a:xfrm>
            </p:grpSpPr>
            <p:grpSp>
              <p:nvGrpSpPr>
                <p:cNvPr id="562" name="Group 561">
                  <a:extLst>
                    <a:ext uri="{FF2B5EF4-FFF2-40B4-BE49-F238E27FC236}">
                      <a16:creationId xmlns:a16="http://schemas.microsoft.com/office/drawing/2014/main" id="{75F6055F-CB04-4B4A-AB07-3DED70CD77E5}"/>
                    </a:ext>
                  </a:extLst>
                </p:cNvPr>
                <p:cNvGrpSpPr/>
                <p:nvPr/>
              </p:nvGrpSpPr>
              <p:grpSpPr>
                <a:xfrm>
                  <a:off x="3390227" y="902644"/>
                  <a:ext cx="294782" cy="292335"/>
                  <a:chOff x="3390227" y="902644"/>
                  <a:chExt cx="294782" cy="292335"/>
                </a:xfrm>
              </p:grpSpPr>
              <p:sp>
                <p:nvSpPr>
                  <p:cNvPr id="564" name="Oval 563">
                    <a:extLst>
                      <a:ext uri="{FF2B5EF4-FFF2-40B4-BE49-F238E27FC236}">
                        <a16:creationId xmlns:a16="http://schemas.microsoft.com/office/drawing/2014/main" id="{FC085DAD-8CFD-42CC-9858-D7CC59A030A1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50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565" name="Group 564">
                    <a:extLst>
                      <a:ext uri="{FF2B5EF4-FFF2-40B4-BE49-F238E27FC236}">
                        <a16:creationId xmlns:a16="http://schemas.microsoft.com/office/drawing/2014/main" id="{CC1E0219-11BE-48A0-8969-02E2523F8581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36" y="963178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616" name="Freeform: Shape 474">
                      <a:extLst>
                        <a:ext uri="{FF2B5EF4-FFF2-40B4-BE49-F238E27FC236}">
                          <a16:creationId xmlns:a16="http://schemas.microsoft.com/office/drawing/2014/main" id="{4B5684B8-DE1B-4A28-AE43-7F3643BCB3E5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7" name="Freeform: Shape 475">
                      <a:extLst>
                        <a:ext uri="{FF2B5EF4-FFF2-40B4-BE49-F238E27FC236}">
                          <a16:creationId xmlns:a16="http://schemas.microsoft.com/office/drawing/2014/main" id="{A778C527-FD4C-49EA-B5C6-8CFE9C3D8C08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8" name="Freeform: Shape 476">
                      <a:extLst>
                        <a:ext uri="{FF2B5EF4-FFF2-40B4-BE49-F238E27FC236}">
                          <a16:creationId xmlns:a16="http://schemas.microsoft.com/office/drawing/2014/main" id="{6A2B2819-7011-4498-847D-7CFB44F289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9" name="Freeform: Shape 477">
                      <a:extLst>
                        <a:ext uri="{FF2B5EF4-FFF2-40B4-BE49-F238E27FC236}">
                          <a16:creationId xmlns:a16="http://schemas.microsoft.com/office/drawing/2014/main" id="{BC09FE62-3A88-4265-BD02-A9D29ABE48BE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0" name="Freeform: Shape 478">
                      <a:extLst>
                        <a:ext uri="{FF2B5EF4-FFF2-40B4-BE49-F238E27FC236}">
                          <a16:creationId xmlns:a16="http://schemas.microsoft.com/office/drawing/2014/main" id="{33E047B2-385C-408B-84A3-63ADC9B169D1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1" name="Freeform: Shape 479">
                      <a:extLst>
                        <a:ext uri="{FF2B5EF4-FFF2-40B4-BE49-F238E27FC236}">
                          <a16:creationId xmlns:a16="http://schemas.microsoft.com/office/drawing/2014/main" id="{D9006F5D-BB51-4F50-A126-F9CE3015C2D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2" name="Freeform: Shape 480">
                      <a:extLst>
                        <a:ext uri="{FF2B5EF4-FFF2-40B4-BE49-F238E27FC236}">
                          <a16:creationId xmlns:a16="http://schemas.microsoft.com/office/drawing/2014/main" id="{748C7E66-8CF1-4308-8DDE-39A02B812798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3" name="Freeform: Shape 481">
                      <a:extLst>
                        <a:ext uri="{FF2B5EF4-FFF2-40B4-BE49-F238E27FC236}">
                          <a16:creationId xmlns:a16="http://schemas.microsoft.com/office/drawing/2014/main" id="{C6C0D210-E052-4D7D-A19B-DE7EA90B07C6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4" name="Freeform: Shape 482">
                      <a:extLst>
                        <a:ext uri="{FF2B5EF4-FFF2-40B4-BE49-F238E27FC236}">
                          <a16:creationId xmlns:a16="http://schemas.microsoft.com/office/drawing/2014/main" id="{916EDD9F-0877-4D40-8D88-92C19FBEAA49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5" name="Freeform: Shape 483">
                      <a:extLst>
                        <a:ext uri="{FF2B5EF4-FFF2-40B4-BE49-F238E27FC236}">
                          <a16:creationId xmlns:a16="http://schemas.microsoft.com/office/drawing/2014/main" id="{D79FB5A2-C905-4E93-9184-3D70EECF0EE6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6" name="Freeform: Shape 484">
                      <a:extLst>
                        <a:ext uri="{FF2B5EF4-FFF2-40B4-BE49-F238E27FC236}">
                          <a16:creationId xmlns:a16="http://schemas.microsoft.com/office/drawing/2014/main" id="{9DAFBE54-A189-4546-87F8-AA861D7FC3EA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7" name="Freeform: Shape 485">
                      <a:extLst>
                        <a:ext uri="{FF2B5EF4-FFF2-40B4-BE49-F238E27FC236}">
                          <a16:creationId xmlns:a16="http://schemas.microsoft.com/office/drawing/2014/main" id="{25FFD95E-9F70-4B65-8374-72AF61FDB64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8" name="Rectangle: Rounded Corners 486">
                      <a:extLst>
                        <a:ext uri="{FF2B5EF4-FFF2-40B4-BE49-F238E27FC236}">
                          <a16:creationId xmlns:a16="http://schemas.microsoft.com/office/drawing/2014/main" id="{78E5576A-51FF-42A2-93C1-452A02D765A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29" name="Rectangle: Rounded Corners 487">
                      <a:extLst>
                        <a:ext uri="{FF2B5EF4-FFF2-40B4-BE49-F238E27FC236}">
                          <a16:creationId xmlns:a16="http://schemas.microsoft.com/office/drawing/2014/main" id="{064F4245-3440-4793-89C6-F4ADE31700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30" name="Rectangle: Rounded Corners 488">
                      <a:extLst>
                        <a:ext uri="{FF2B5EF4-FFF2-40B4-BE49-F238E27FC236}">
                          <a16:creationId xmlns:a16="http://schemas.microsoft.com/office/drawing/2014/main" id="{A0ED3838-05DE-4CFA-B802-BF542DF1B5F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31" name="Rectangle: Rounded Corners 489">
                      <a:extLst>
                        <a:ext uri="{FF2B5EF4-FFF2-40B4-BE49-F238E27FC236}">
                          <a16:creationId xmlns:a16="http://schemas.microsoft.com/office/drawing/2014/main" id="{AD8AFBB8-880E-47B6-8B9E-9070717EF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32" name="Rectangle: Rounded Corners 490">
                      <a:extLst>
                        <a:ext uri="{FF2B5EF4-FFF2-40B4-BE49-F238E27FC236}">
                          <a16:creationId xmlns:a16="http://schemas.microsoft.com/office/drawing/2014/main" id="{30A94E80-F5B8-49DC-80C6-C59BC1E3E9C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33" name="Rectangle: Rounded Corners 491">
                      <a:extLst>
                        <a:ext uri="{FF2B5EF4-FFF2-40B4-BE49-F238E27FC236}">
                          <a16:creationId xmlns:a16="http://schemas.microsoft.com/office/drawing/2014/main" id="{70C30D6F-A3AA-4E6C-BD17-2B62D9A03EF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66" name="Group 565">
                    <a:extLst>
                      <a:ext uri="{FF2B5EF4-FFF2-40B4-BE49-F238E27FC236}">
                        <a16:creationId xmlns:a16="http://schemas.microsoft.com/office/drawing/2014/main" id="{7A5DFA16-528B-40E8-8CF7-283A04C1D5F5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376" y="927786"/>
                    <a:ext cx="164793" cy="149511"/>
                    <a:chOff x="8770428" y="4145225"/>
                    <a:chExt cx="307647" cy="276804"/>
                  </a:xfrm>
                </p:grpSpPr>
                <p:sp>
                  <p:nvSpPr>
                    <p:cNvPr id="600" name="Freeform: Shape 458">
                      <a:extLst>
                        <a:ext uri="{FF2B5EF4-FFF2-40B4-BE49-F238E27FC236}">
                          <a16:creationId xmlns:a16="http://schemas.microsoft.com/office/drawing/2014/main" id="{120FEC93-1A57-4E3D-926A-AD4834AD84EC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1" name="Freeform: Shape 459">
                      <a:extLst>
                        <a:ext uri="{FF2B5EF4-FFF2-40B4-BE49-F238E27FC236}">
                          <a16:creationId xmlns:a16="http://schemas.microsoft.com/office/drawing/2014/main" id="{1A5F7B81-1981-428F-A41E-96BAEA7C0623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2" name="Freeform: Shape 460">
                      <a:extLst>
                        <a:ext uri="{FF2B5EF4-FFF2-40B4-BE49-F238E27FC236}">
                          <a16:creationId xmlns:a16="http://schemas.microsoft.com/office/drawing/2014/main" id="{1B16DD98-93C2-4F5F-8DC7-E7DE7B9BD8DA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3" name="Freeform: Shape 461">
                      <a:extLst>
                        <a:ext uri="{FF2B5EF4-FFF2-40B4-BE49-F238E27FC236}">
                          <a16:creationId xmlns:a16="http://schemas.microsoft.com/office/drawing/2014/main" id="{35002453-D331-4594-A824-F7BA3D8563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4" name="Freeform: Shape 462">
                      <a:extLst>
                        <a:ext uri="{FF2B5EF4-FFF2-40B4-BE49-F238E27FC236}">
                          <a16:creationId xmlns:a16="http://schemas.microsoft.com/office/drawing/2014/main" id="{96593C7B-B8E2-4E9B-A4EA-90E4F09F97BD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5" name="Freeform: Shape 463">
                      <a:extLst>
                        <a:ext uri="{FF2B5EF4-FFF2-40B4-BE49-F238E27FC236}">
                          <a16:creationId xmlns:a16="http://schemas.microsoft.com/office/drawing/2014/main" id="{1024760D-AE5A-4FFC-B042-DD925CA08A2B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6" name="Freeform: Shape 464">
                      <a:extLst>
                        <a:ext uri="{FF2B5EF4-FFF2-40B4-BE49-F238E27FC236}">
                          <a16:creationId xmlns:a16="http://schemas.microsoft.com/office/drawing/2014/main" id="{45040FC1-9CA6-444D-9A23-D9BD71ACB73F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7" name="Freeform: Shape 465">
                      <a:extLst>
                        <a:ext uri="{FF2B5EF4-FFF2-40B4-BE49-F238E27FC236}">
                          <a16:creationId xmlns:a16="http://schemas.microsoft.com/office/drawing/2014/main" id="{C575113A-030E-45CB-8482-A4A3AC482AD8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8" name="Freeform: Shape 466">
                      <a:extLst>
                        <a:ext uri="{FF2B5EF4-FFF2-40B4-BE49-F238E27FC236}">
                          <a16:creationId xmlns:a16="http://schemas.microsoft.com/office/drawing/2014/main" id="{19277BDF-E947-4C8A-8FF0-21A5D8A44A24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09" name="Freeform: Shape 467">
                      <a:extLst>
                        <a:ext uri="{FF2B5EF4-FFF2-40B4-BE49-F238E27FC236}">
                          <a16:creationId xmlns:a16="http://schemas.microsoft.com/office/drawing/2014/main" id="{88C28C1D-11ED-42FE-96A1-25DA9890C0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0" name="Freeform: Shape 468">
                      <a:extLst>
                        <a:ext uri="{FF2B5EF4-FFF2-40B4-BE49-F238E27FC236}">
                          <a16:creationId xmlns:a16="http://schemas.microsoft.com/office/drawing/2014/main" id="{E6375EB9-4E3C-4DF5-BB61-F1893E17C4A0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1" name="Rectangle: Rounded Corners 469">
                      <a:extLst>
                        <a:ext uri="{FF2B5EF4-FFF2-40B4-BE49-F238E27FC236}">
                          <a16:creationId xmlns:a16="http://schemas.microsoft.com/office/drawing/2014/main" id="{EEEDF3D3-C1DF-4F17-AFB5-985B302C99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2" name="Rectangle: Rounded Corners 470">
                      <a:extLst>
                        <a:ext uri="{FF2B5EF4-FFF2-40B4-BE49-F238E27FC236}">
                          <a16:creationId xmlns:a16="http://schemas.microsoft.com/office/drawing/2014/main" id="{4EDDDC4F-069D-4AAE-BB36-1461EA00AC6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3" name="Rectangle: Rounded Corners 471">
                      <a:extLst>
                        <a:ext uri="{FF2B5EF4-FFF2-40B4-BE49-F238E27FC236}">
                          <a16:creationId xmlns:a16="http://schemas.microsoft.com/office/drawing/2014/main" id="{4F3282ED-93E5-4689-A45B-7101D75068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4" name="Rectangle: Rounded Corners 472">
                      <a:extLst>
                        <a:ext uri="{FF2B5EF4-FFF2-40B4-BE49-F238E27FC236}">
                          <a16:creationId xmlns:a16="http://schemas.microsoft.com/office/drawing/2014/main" id="{726A6687-FFC5-4B41-A198-3E5FD57AC6D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615" name="Rectangle: Rounded Corners 473">
                      <a:extLst>
                        <a:ext uri="{FF2B5EF4-FFF2-40B4-BE49-F238E27FC236}">
                          <a16:creationId xmlns:a16="http://schemas.microsoft.com/office/drawing/2014/main" id="{D41130CA-AF54-4D1E-AA50-92EC52FDB75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67" name="Group 566">
                    <a:extLst>
                      <a:ext uri="{FF2B5EF4-FFF2-40B4-BE49-F238E27FC236}">
                        <a16:creationId xmlns:a16="http://schemas.microsoft.com/office/drawing/2014/main" id="{653F8398-9574-4975-807C-8BFFCDFA71EF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40042" y="1013385"/>
                    <a:ext cx="166172" cy="147875"/>
                    <a:chOff x="8770428" y="4145965"/>
                    <a:chExt cx="307647" cy="276064"/>
                  </a:xfrm>
                </p:grpSpPr>
                <p:sp>
                  <p:nvSpPr>
                    <p:cNvPr id="585" name="Freeform: Shape 443">
                      <a:extLst>
                        <a:ext uri="{FF2B5EF4-FFF2-40B4-BE49-F238E27FC236}">
                          <a16:creationId xmlns:a16="http://schemas.microsoft.com/office/drawing/2014/main" id="{0A8ADFFD-8C9F-4401-A43D-90DB781BB7EB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6" name="Freeform: Shape 444">
                      <a:extLst>
                        <a:ext uri="{FF2B5EF4-FFF2-40B4-BE49-F238E27FC236}">
                          <a16:creationId xmlns:a16="http://schemas.microsoft.com/office/drawing/2014/main" id="{612C93A0-381F-4943-9DFD-2E4CBC1E532A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7" name="Freeform: Shape 445">
                      <a:extLst>
                        <a:ext uri="{FF2B5EF4-FFF2-40B4-BE49-F238E27FC236}">
                          <a16:creationId xmlns:a16="http://schemas.microsoft.com/office/drawing/2014/main" id="{3527CDF7-22CF-484F-B3C1-3055E72AD651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8" name="Freeform: Shape 446">
                      <a:extLst>
                        <a:ext uri="{FF2B5EF4-FFF2-40B4-BE49-F238E27FC236}">
                          <a16:creationId xmlns:a16="http://schemas.microsoft.com/office/drawing/2014/main" id="{3E96EE17-BBB3-44FD-82E2-34A41788E7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9" name="Freeform: Shape 447">
                      <a:extLst>
                        <a:ext uri="{FF2B5EF4-FFF2-40B4-BE49-F238E27FC236}">
                          <a16:creationId xmlns:a16="http://schemas.microsoft.com/office/drawing/2014/main" id="{F4E2C8F2-DC3A-4E06-9864-280FACCF3E8D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0" name="Freeform: Shape 448">
                      <a:extLst>
                        <a:ext uri="{FF2B5EF4-FFF2-40B4-BE49-F238E27FC236}">
                          <a16:creationId xmlns:a16="http://schemas.microsoft.com/office/drawing/2014/main" id="{341CFD20-D318-4DF4-BA62-541227E8F0B6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1" name="Freeform: Shape 449">
                      <a:extLst>
                        <a:ext uri="{FF2B5EF4-FFF2-40B4-BE49-F238E27FC236}">
                          <a16:creationId xmlns:a16="http://schemas.microsoft.com/office/drawing/2014/main" id="{F59FAC6A-5A3C-43B1-890B-7A3F3C9E74EE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2" name="Freeform: Shape 450">
                      <a:extLst>
                        <a:ext uri="{FF2B5EF4-FFF2-40B4-BE49-F238E27FC236}">
                          <a16:creationId xmlns:a16="http://schemas.microsoft.com/office/drawing/2014/main" id="{20A57285-BA46-4887-91EF-5C099C9F381D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3" name="Freeform: Shape 451">
                      <a:extLst>
                        <a:ext uri="{FF2B5EF4-FFF2-40B4-BE49-F238E27FC236}">
                          <a16:creationId xmlns:a16="http://schemas.microsoft.com/office/drawing/2014/main" id="{A4DCBFDF-942A-4FEC-890B-428B3E80A48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4" name="Rectangle: Rounded Corners 452">
                      <a:extLst>
                        <a:ext uri="{FF2B5EF4-FFF2-40B4-BE49-F238E27FC236}">
                          <a16:creationId xmlns:a16="http://schemas.microsoft.com/office/drawing/2014/main" id="{0EDF0876-0DB4-436C-B2E0-259021EF69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5" name="Rectangle: Rounded Corners 453">
                      <a:extLst>
                        <a:ext uri="{FF2B5EF4-FFF2-40B4-BE49-F238E27FC236}">
                          <a16:creationId xmlns:a16="http://schemas.microsoft.com/office/drawing/2014/main" id="{D4CB83FA-A09E-4455-B5FA-D254048EF0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6" name="Rectangle: Rounded Corners 454">
                      <a:extLst>
                        <a:ext uri="{FF2B5EF4-FFF2-40B4-BE49-F238E27FC236}">
                          <a16:creationId xmlns:a16="http://schemas.microsoft.com/office/drawing/2014/main" id="{7F74CAD1-5C20-48ED-A2B1-144096759A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7" name="Rectangle: Rounded Corners 455">
                      <a:extLst>
                        <a:ext uri="{FF2B5EF4-FFF2-40B4-BE49-F238E27FC236}">
                          <a16:creationId xmlns:a16="http://schemas.microsoft.com/office/drawing/2014/main" id="{19A1E4B1-FD9A-47F7-B201-999959114ED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8" name="Rectangle: Rounded Corners 456">
                      <a:extLst>
                        <a:ext uri="{FF2B5EF4-FFF2-40B4-BE49-F238E27FC236}">
                          <a16:creationId xmlns:a16="http://schemas.microsoft.com/office/drawing/2014/main" id="{75532A2B-279E-45A9-8F60-655BD687F3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99" name="Rectangle: Rounded Corners 457">
                      <a:extLst>
                        <a:ext uri="{FF2B5EF4-FFF2-40B4-BE49-F238E27FC236}">
                          <a16:creationId xmlns:a16="http://schemas.microsoft.com/office/drawing/2014/main" id="{A1E0C150-0CFA-460E-937B-088067F660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568" name="Group 567">
                    <a:extLst>
                      <a:ext uri="{FF2B5EF4-FFF2-40B4-BE49-F238E27FC236}">
                        <a16:creationId xmlns:a16="http://schemas.microsoft.com/office/drawing/2014/main" id="{5BD6E93F-68DE-45E9-9B74-3D2B31E21871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504" y="998523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569" name="Freeform: Shape 427">
                      <a:extLst>
                        <a:ext uri="{FF2B5EF4-FFF2-40B4-BE49-F238E27FC236}">
                          <a16:creationId xmlns:a16="http://schemas.microsoft.com/office/drawing/2014/main" id="{FF2933AF-6EA3-48DE-8F2F-DEC082B01C36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0" name="Freeform: Shape 428">
                      <a:extLst>
                        <a:ext uri="{FF2B5EF4-FFF2-40B4-BE49-F238E27FC236}">
                          <a16:creationId xmlns:a16="http://schemas.microsoft.com/office/drawing/2014/main" id="{C5920D0D-E172-464C-A441-57D6F7444EAD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1" name="Freeform: Shape 429">
                      <a:extLst>
                        <a:ext uri="{FF2B5EF4-FFF2-40B4-BE49-F238E27FC236}">
                          <a16:creationId xmlns:a16="http://schemas.microsoft.com/office/drawing/2014/main" id="{2A46825A-F3E7-4208-8429-002330B3BE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2" name="Freeform: Shape 430">
                      <a:extLst>
                        <a:ext uri="{FF2B5EF4-FFF2-40B4-BE49-F238E27FC236}">
                          <a16:creationId xmlns:a16="http://schemas.microsoft.com/office/drawing/2014/main" id="{9FF78C64-11B5-45AE-89C4-894D9F1B8B8C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3" name="Freeform: Shape 431">
                      <a:extLst>
                        <a:ext uri="{FF2B5EF4-FFF2-40B4-BE49-F238E27FC236}">
                          <a16:creationId xmlns:a16="http://schemas.microsoft.com/office/drawing/2014/main" id="{460CC759-1D80-47D8-87E9-02E9CB6CC69D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4" name="Freeform: Shape 432">
                      <a:extLst>
                        <a:ext uri="{FF2B5EF4-FFF2-40B4-BE49-F238E27FC236}">
                          <a16:creationId xmlns:a16="http://schemas.microsoft.com/office/drawing/2014/main" id="{5480E444-1F14-49F9-92F0-5AD3EB86E99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5" name="Freeform: Shape 433">
                      <a:extLst>
                        <a:ext uri="{FF2B5EF4-FFF2-40B4-BE49-F238E27FC236}">
                          <a16:creationId xmlns:a16="http://schemas.microsoft.com/office/drawing/2014/main" id="{EB543D30-1429-4EBA-B4C2-C0F1784DAAB9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6" name="Freeform: Shape 434">
                      <a:extLst>
                        <a:ext uri="{FF2B5EF4-FFF2-40B4-BE49-F238E27FC236}">
                          <a16:creationId xmlns:a16="http://schemas.microsoft.com/office/drawing/2014/main" id="{5A49B505-F9D7-4363-8980-B8D2104B2DD8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7" name="Freeform: Shape 435">
                      <a:extLst>
                        <a:ext uri="{FF2B5EF4-FFF2-40B4-BE49-F238E27FC236}">
                          <a16:creationId xmlns:a16="http://schemas.microsoft.com/office/drawing/2014/main" id="{9F2A4B9C-BEAE-4438-8DBF-0AE7C23DCD7D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8" name="Freeform: Shape 436">
                      <a:extLst>
                        <a:ext uri="{FF2B5EF4-FFF2-40B4-BE49-F238E27FC236}">
                          <a16:creationId xmlns:a16="http://schemas.microsoft.com/office/drawing/2014/main" id="{91E5404D-EF9B-43A9-8558-BD19AA579ED4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79" name="Freeform: Shape 437">
                      <a:extLst>
                        <a:ext uri="{FF2B5EF4-FFF2-40B4-BE49-F238E27FC236}">
                          <a16:creationId xmlns:a16="http://schemas.microsoft.com/office/drawing/2014/main" id="{741BC404-C9F4-4E05-A114-8847C4C5D05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0" name="Freeform: Shape 438">
                      <a:extLst>
                        <a:ext uri="{FF2B5EF4-FFF2-40B4-BE49-F238E27FC236}">
                          <a16:creationId xmlns:a16="http://schemas.microsoft.com/office/drawing/2014/main" id="{AA235EDC-4D53-4719-B0AE-BA08AFF0EB24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1" name="Rectangle: Rounded Corners 439">
                      <a:extLst>
                        <a:ext uri="{FF2B5EF4-FFF2-40B4-BE49-F238E27FC236}">
                          <a16:creationId xmlns:a16="http://schemas.microsoft.com/office/drawing/2014/main" id="{113B7B2E-5C2B-428E-AAD6-624171BCD1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2" name="Rectangle: Rounded Corners 440">
                      <a:extLst>
                        <a:ext uri="{FF2B5EF4-FFF2-40B4-BE49-F238E27FC236}">
                          <a16:creationId xmlns:a16="http://schemas.microsoft.com/office/drawing/2014/main" id="{8564DA36-DE8A-4AE9-A424-E5597C1377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3" name="Rectangle: Rounded Corners 441">
                      <a:extLst>
                        <a:ext uri="{FF2B5EF4-FFF2-40B4-BE49-F238E27FC236}">
                          <a16:creationId xmlns:a16="http://schemas.microsoft.com/office/drawing/2014/main" id="{1153070D-A6FA-4368-8727-43601DC2D1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584" name="Rectangle: Rounded Corners 442">
                      <a:extLst>
                        <a:ext uri="{FF2B5EF4-FFF2-40B4-BE49-F238E27FC236}">
                          <a16:creationId xmlns:a16="http://schemas.microsoft.com/office/drawing/2014/main" id="{2798DD05-3961-43F0-B6D9-694736C017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563" name="Freeform: Shape 426">
                  <a:extLst>
                    <a:ext uri="{FF2B5EF4-FFF2-40B4-BE49-F238E27FC236}">
                      <a16:creationId xmlns:a16="http://schemas.microsoft.com/office/drawing/2014/main" id="{A34BC959-1E4F-48B4-B93F-5EB60031CA7F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779" name="Group 778">
                <a:extLst>
                  <a:ext uri="{FF2B5EF4-FFF2-40B4-BE49-F238E27FC236}">
                    <a16:creationId xmlns:a16="http://schemas.microsoft.com/office/drawing/2014/main" id="{E31B181A-8E1C-4E02-8A7D-4C27399ECAEA}"/>
                  </a:ext>
                </a:extLst>
              </p:cNvPr>
              <p:cNvGrpSpPr/>
              <p:nvPr/>
            </p:nvGrpSpPr>
            <p:grpSpPr>
              <a:xfrm rot="1959758">
                <a:off x="3253283" y="4645456"/>
                <a:ext cx="294782" cy="292335"/>
                <a:chOff x="3390226" y="902644"/>
                <a:chExt cx="294782" cy="292335"/>
              </a:xfrm>
            </p:grpSpPr>
            <p:grpSp>
              <p:nvGrpSpPr>
                <p:cNvPr id="926" name="Group 925">
                  <a:extLst>
                    <a:ext uri="{FF2B5EF4-FFF2-40B4-BE49-F238E27FC236}">
                      <a16:creationId xmlns:a16="http://schemas.microsoft.com/office/drawing/2014/main" id="{336157E8-BC81-4C4B-BB24-CBD8D2197C9F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928" name="Oval 927">
                    <a:extLst>
                      <a:ext uri="{FF2B5EF4-FFF2-40B4-BE49-F238E27FC236}">
                        <a16:creationId xmlns:a16="http://schemas.microsoft.com/office/drawing/2014/main" id="{A75576D5-0161-4901-B73F-4E15E47F5360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929" name="Group 928">
                    <a:extLst>
                      <a:ext uri="{FF2B5EF4-FFF2-40B4-BE49-F238E27FC236}">
                        <a16:creationId xmlns:a16="http://schemas.microsoft.com/office/drawing/2014/main" id="{070C4FC1-7E97-4BF2-A09E-8E8C6BFDD65F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36" y="963178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980" name="Freeform: Shape 474">
                      <a:extLst>
                        <a:ext uri="{FF2B5EF4-FFF2-40B4-BE49-F238E27FC236}">
                          <a16:creationId xmlns:a16="http://schemas.microsoft.com/office/drawing/2014/main" id="{D3F2013D-9D44-45CA-A7CE-BA7ACC2466A2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81" name="Freeform: Shape 475">
                      <a:extLst>
                        <a:ext uri="{FF2B5EF4-FFF2-40B4-BE49-F238E27FC236}">
                          <a16:creationId xmlns:a16="http://schemas.microsoft.com/office/drawing/2014/main" id="{C23856D7-4A31-408F-8E67-65413F4C846A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82" name="Freeform: Shape 476">
                      <a:extLst>
                        <a:ext uri="{FF2B5EF4-FFF2-40B4-BE49-F238E27FC236}">
                          <a16:creationId xmlns:a16="http://schemas.microsoft.com/office/drawing/2014/main" id="{158F0AE9-5F8E-4927-988F-589CC41A17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83" name="Freeform: Shape 477">
                      <a:extLst>
                        <a:ext uri="{FF2B5EF4-FFF2-40B4-BE49-F238E27FC236}">
                          <a16:creationId xmlns:a16="http://schemas.microsoft.com/office/drawing/2014/main" id="{9BE883E0-ED60-470E-B312-036A590ADEDD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84" name="Freeform: Shape 478">
                      <a:extLst>
                        <a:ext uri="{FF2B5EF4-FFF2-40B4-BE49-F238E27FC236}">
                          <a16:creationId xmlns:a16="http://schemas.microsoft.com/office/drawing/2014/main" id="{5B2AA2C8-1A23-49C7-B9AA-852EC0365E47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85" name="Freeform: Shape 479">
                      <a:extLst>
                        <a:ext uri="{FF2B5EF4-FFF2-40B4-BE49-F238E27FC236}">
                          <a16:creationId xmlns:a16="http://schemas.microsoft.com/office/drawing/2014/main" id="{9A515E6E-4EEA-4AC4-B5A6-AC6F2B5EA31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86" name="Freeform: Shape 480">
                      <a:extLst>
                        <a:ext uri="{FF2B5EF4-FFF2-40B4-BE49-F238E27FC236}">
                          <a16:creationId xmlns:a16="http://schemas.microsoft.com/office/drawing/2014/main" id="{2374BEB8-0227-4A69-A30A-E14828A039F4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87" name="Freeform: Shape 481">
                      <a:extLst>
                        <a:ext uri="{FF2B5EF4-FFF2-40B4-BE49-F238E27FC236}">
                          <a16:creationId xmlns:a16="http://schemas.microsoft.com/office/drawing/2014/main" id="{5F9A1708-70CE-4131-BF85-A209B62737B4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88" name="Freeform: Shape 482">
                      <a:extLst>
                        <a:ext uri="{FF2B5EF4-FFF2-40B4-BE49-F238E27FC236}">
                          <a16:creationId xmlns:a16="http://schemas.microsoft.com/office/drawing/2014/main" id="{53FEC902-04EC-4B7B-9758-C7659C918CF3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89" name="Freeform: Shape 483">
                      <a:extLst>
                        <a:ext uri="{FF2B5EF4-FFF2-40B4-BE49-F238E27FC236}">
                          <a16:creationId xmlns:a16="http://schemas.microsoft.com/office/drawing/2014/main" id="{BC9356D0-1BA4-44F6-8A1E-98216F3E1ECC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90" name="Freeform: Shape 484">
                      <a:extLst>
                        <a:ext uri="{FF2B5EF4-FFF2-40B4-BE49-F238E27FC236}">
                          <a16:creationId xmlns:a16="http://schemas.microsoft.com/office/drawing/2014/main" id="{E6751A73-CE2B-4209-8608-144909DF28FA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91" name="Freeform: Shape 485">
                      <a:extLst>
                        <a:ext uri="{FF2B5EF4-FFF2-40B4-BE49-F238E27FC236}">
                          <a16:creationId xmlns:a16="http://schemas.microsoft.com/office/drawing/2014/main" id="{66F19606-2810-455F-80E5-4B7DF946BE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92" name="Rectangle: Rounded Corners 486">
                      <a:extLst>
                        <a:ext uri="{FF2B5EF4-FFF2-40B4-BE49-F238E27FC236}">
                          <a16:creationId xmlns:a16="http://schemas.microsoft.com/office/drawing/2014/main" id="{15058621-4910-4D36-B507-6C51F9EB6A1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93" name="Rectangle: Rounded Corners 487">
                      <a:extLst>
                        <a:ext uri="{FF2B5EF4-FFF2-40B4-BE49-F238E27FC236}">
                          <a16:creationId xmlns:a16="http://schemas.microsoft.com/office/drawing/2014/main" id="{463BDBC7-6CB7-4827-B21C-34D19C7F8E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94" name="Rectangle: Rounded Corners 488">
                      <a:extLst>
                        <a:ext uri="{FF2B5EF4-FFF2-40B4-BE49-F238E27FC236}">
                          <a16:creationId xmlns:a16="http://schemas.microsoft.com/office/drawing/2014/main" id="{A6C6656C-C173-4531-B61B-1255072189A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95" name="Rectangle: Rounded Corners 489">
                      <a:extLst>
                        <a:ext uri="{FF2B5EF4-FFF2-40B4-BE49-F238E27FC236}">
                          <a16:creationId xmlns:a16="http://schemas.microsoft.com/office/drawing/2014/main" id="{28DB4C46-6810-4EC9-9E3D-5E93F4DB25B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96" name="Rectangle: Rounded Corners 490">
                      <a:extLst>
                        <a:ext uri="{FF2B5EF4-FFF2-40B4-BE49-F238E27FC236}">
                          <a16:creationId xmlns:a16="http://schemas.microsoft.com/office/drawing/2014/main" id="{CD6CF237-3019-46AE-9804-0E9341032E9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97" name="Rectangle: Rounded Corners 491">
                      <a:extLst>
                        <a:ext uri="{FF2B5EF4-FFF2-40B4-BE49-F238E27FC236}">
                          <a16:creationId xmlns:a16="http://schemas.microsoft.com/office/drawing/2014/main" id="{718841AE-529F-43C8-8004-671F5EDD28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930" name="Group 929">
                    <a:extLst>
                      <a:ext uri="{FF2B5EF4-FFF2-40B4-BE49-F238E27FC236}">
                        <a16:creationId xmlns:a16="http://schemas.microsoft.com/office/drawing/2014/main" id="{EE297C5A-CB9E-472B-937D-74BC62E40674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376" y="927786"/>
                    <a:ext cx="164793" cy="149511"/>
                    <a:chOff x="8770428" y="4145225"/>
                    <a:chExt cx="307647" cy="276804"/>
                  </a:xfrm>
                </p:grpSpPr>
                <p:sp>
                  <p:nvSpPr>
                    <p:cNvPr id="964" name="Freeform: Shape 458">
                      <a:extLst>
                        <a:ext uri="{FF2B5EF4-FFF2-40B4-BE49-F238E27FC236}">
                          <a16:creationId xmlns:a16="http://schemas.microsoft.com/office/drawing/2014/main" id="{45F4516A-D8D8-4D0F-8F25-6EADEE8AB7C5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65" name="Freeform: Shape 459">
                      <a:extLst>
                        <a:ext uri="{FF2B5EF4-FFF2-40B4-BE49-F238E27FC236}">
                          <a16:creationId xmlns:a16="http://schemas.microsoft.com/office/drawing/2014/main" id="{8EF4BE22-AB67-4DC4-9994-4B8D9B358CF0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66" name="Freeform: Shape 460">
                      <a:extLst>
                        <a:ext uri="{FF2B5EF4-FFF2-40B4-BE49-F238E27FC236}">
                          <a16:creationId xmlns:a16="http://schemas.microsoft.com/office/drawing/2014/main" id="{E304805F-0CAC-49DE-9552-6E474CED0F9C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67" name="Freeform: Shape 461">
                      <a:extLst>
                        <a:ext uri="{FF2B5EF4-FFF2-40B4-BE49-F238E27FC236}">
                          <a16:creationId xmlns:a16="http://schemas.microsoft.com/office/drawing/2014/main" id="{5EADDBF9-2B52-43D4-9599-E1D8F56FDCA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68" name="Freeform: Shape 462">
                      <a:extLst>
                        <a:ext uri="{FF2B5EF4-FFF2-40B4-BE49-F238E27FC236}">
                          <a16:creationId xmlns:a16="http://schemas.microsoft.com/office/drawing/2014/main" id="{AEE3A740-A02C-471F-BAA4-C34360886DA7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69" name="Freeform: Shape 463">
                      <a:extLst>
                        <a:ext uri="{FF2B5EF4-FFF2-40B4-BE49-F238E27FC236}">
                          <a16:creationId xmlns:a16="http://schemas.microsoft.com/office/drawing/2014/main" id="{C2DEDC43-1FFB-452E-BD6C-48738CD0EC12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70" name="Freeform: Shape 464">
                      <a:extLst>
                        <a:ext uri="{FF2B5EF4-FFF2-40B4-BE49-F238E27FC236}">
                          <a16:creationId xmlns:a16="http://schemas.microsoft.com/office/drawing/2014/main" id="{45A3D98C-2914-4611-B042-D154BB0AF514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71" name="Freeform: Shape 465">
                      <a:extLst>
                        <a:ext uri="{FF2B5EF4-FFF2-40B4-BE49-F238E27FC236}">
                          <a16:creationId xmlns:a16="http://schemas.microsoft.com/office/drawing/2014/main" id="{B0AF24AF-A45E-4694-8878-9AAEE93ADCB2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72" name="Freeform: Shape 466">
                      <a:extLst>
                        <a:ext uri="{FF2B5EF4-FFF2-40B4-BE49-F238E27FC236}">
                          <a16:creationId xmlns:a16="http://schemas.microsoft.com/office/drawing/2014/main" id="{E119383E-5DAD-4C94-B339-BEBB419F2A2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73" name="Freeform: Shape 467">
                      <a:extLst>
                        <a:ext uri="{FF2B5EF4-FFF2-40B4-BE49-F238E27FC236}">
                          <a16:creationId xmlns:a16="http://schemas.microsoft.com/office/drawing/2014/main" id="{95516D70-486C-4DCD-BC31-89E62DF717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74" name="Freeform: Shape 468">
                      <a:extLst>
                        <a:ext uri="{FF2B5EF4-FFF2-40B4-BE49-F238E27FC236}">
                          <a16:creationId xmlns:a16="http://schemas.microsoft.com/office/drawing/2014/main" id="{A69E2088-B462-4F67-BF70-796F91ADE5A2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75" name="Rectangle: Rounded Corners 469">
                      <a:extLst>
                        <a:ext uri="{FF2B5EF4-FFF2-40B4-BE49-F238E27FC236}">
                          <a16:creationId xmlns:a16="http://schemas.microsoft.com/office/drawing/2014/main" id="{AE20F26C-9B72-4A66-A152-A91E796C47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76" name="Rectangle: Rounded Corners 470">
                      <a:extLst>
                        <a:ext uri="{FF2B5EF4-FFF2-40B4-BE49-F238E27FC236}">
                          <a16:creationId xmlns:a16="http://schemas.microsoft.com/office/drawing/2014/main" id="{32DCE852-DBEE-46B2-AE5B-B237DD7CE49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77" name="Rectangle: Rounded Corners 471">
                      <a:extLst>
                        <a:ext uri="{FF2B5EF4-FFF2-40B4-BE49-F238E27FC236}">
                          <a16:creationId xmlns:a16="http://schemas.microsoft.com/office/drawing/2014/main" id="{519FD6F8-0F4F-4874-8C24-382340465B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78" name="Rectangle: Rounded Corners 472">
                      <a:extLst>
                        <a:ext uri="{FF2B5EF4-FFF2-40B4-BE49-F238E27FC236}">
                          <a16:creationId xmlns:a16="http://schemas.microsoft.com/office/drawing/2014/main" id="{2C9ED1E4-7725-43F4-BBA4-B3F43F7C15D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79" name="Rectangle: Rounded Corners 473">
                      <a:extLst>
                        <a:ext uri="{FF2B5EF4-FFF2-40B4-BE49-F238E27FC236}">
                          <a16:creationId xmlns:a16="http://schemas.microsoft.com/office/drawing/2014/main" id="{D7996362-BBF7-40FF-9875-1A503DC80CD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931" name="Group 930">
                    <a:extLst>
                      <a:ext uri="{FF2B5EF4-FFF2-40B4-BE49-F238E27FC236}">
                        <a16:creationId xmlns:a16="http://schemas.microsoft.com/office/drawing/2014/main" id="{4FF4E9B8-49D0-4B81-AF64-A42C6F8C1790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40042" y="1013385"/>
                    <a:ext cx="166172" cy="147875"/>
                    <a:chOff x="8770428" y="4145965"/>
                    <a:chExt cx="307647" cy="276064"/>
                  </a:xfrm>
                </p:grpSpPr>
                <p:sp>
                  <p:nvSpPr>
                    <p:cNvPr id="949" name="Freeform: Shape 443">
                      <a:extLst>
                        <a:ext uri="{FF2B5EF4-FFF2-40B4-BE49-F238E27FC236}">
                          <a16:creationId xmlns:a16="http://schemas.microsoft.com/office/drawing/2014/main" id="{49FEF45A-DC5D-4576-ADE7-7D9F589CD559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0" name="Freeform: Shape 444">
                      <a:extLst>
                        <a:ext uri="{FF2B5EF4-FFF2-40B4-BE49-F238E27FC236}">
                          <a16:creationId xmlns:a16="http://schemas.microsoft.com/office/drawing/2014/main" id="{BFD7A998-8B99-4E35-B8B7-9963CA465882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1" name="Freeform: Shape 445">
                      <a:extLst>
                        <a:ext uri="{FF2B5EF4-FFF2-40B4-BE49-F238E27FC236}">
                          <a16:creationId xmlns:a16="http://schemas.microsoft.com/office/drawing/2014/main" id="{9FFAC93B-DEB9-4934-8222-F48F5A4EB3E1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2" name="Freeform: Shape 446">
                      <a:extLst>
                        <a:ext uri="{FF2B5EF4-FFF2-40B4-BE49-F238E27FC236}">
                          <a16:creationId xmlns:a16="http://schemas.microsoft.com/office/drawing/2014/main" id="{616CDA91-7354-49B1-97FF-69A9295FB3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3" name="Freeform: Shape 447">
                      <a:extLst>
                        <a:ext uri="{FF2B5EF4-FFF2-40B4-BE49-F238E27FC236}">
                          <a16:creationId xmlns:a16="http://schemas.microsoft.com/office/drawing/2014/main" id="{A34314D5-C7EB-45D4-9279-D6FE344D3337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4" name="Freeform: Shape 448">
                      <a:extLst>
                        <a:ext uri="{FF2B5EF4-FFF2-40B4-BE49-F238E27FC236}">
                          <a16:creationId xmlns:a16="http://schemas.microsoft.com/office/drawing/2014/main" id="{1D7554A7-6239-47D3-883B-8996C38010EE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5" name="Freeform: Shape 449">
                      <a:extLst>
                        <a:ext uri="{FF2B5EF4-FFF2-40B4-BE49-F238E27FC236}">
                          <a16:creationId xmlns:a16="http://schemas.microsoft.com/office/drawing/2014/main" id="{35FCAEB0-CA12-4C1B-B14A-B76DF3BD1B97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6" name="Freeform: Shape 450">
                      <a:extLst>
                        <a:ext uri="{FF2B5EF4-FFF2-40B4-BE49-F238E27FC236}">
                          <a16:creationId xmlns:a16="http://schemas.microsoft.com/office/drawing/2014/main" id="{E1CA4C12-134A-46AE-AFF5-55512A5DC99D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7" name="Freeform: Shape 451">
                      <a:extLst>
                        <a:ext uri="{FF2B5EF4-FFF2-40B4-BE49-F238E27FC236}">
                          <a16:creationId xmlns:a16="http://schemas.microsoft.com/office/drawing/2014/main" id="{DF8B1E30-8D71-40B8-B99B-73F9DA7A2B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8" name="Rectangle: Rounded Corners 452">
                      <a:extLst>
                        <a:ext uri="{FF2B5EF4-FFF2-40B4-BE49-F238E27FC236}">
                          <a16:creationId xmlns:a16="http://schemas.microsoft.com/office/drawing/2014/main" id="{791E2007-6872-46EA-9DDF-CD749B71B9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59" name="Rectangle: Rounded Corners 453">
                      <a:extLst>
                        <a:ext uri="{FF2B5EF4-FFF2-40B4-BE49-F238E27FC236}">
                          <a16:creationId xmlns:a16="http://schemas.microsoft.com/office/drawing/2014/main" id="{23B0BBDB-6942-44C4-A514-CA1E6972211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60" name="Rectangle: Rounded Corners 454">
                      <a:extLst>
                        <a:ext uri="{FF2B5EF4-FFF2-40B4-BE49-F238E27FC236}">
                          <a16:creationId xmlns:a16="http://schemas.microsoft.com/office/drawing/2014/main" id="{B99F707F-865A-4F49-AA22-57693E5D13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61" name="Rectangle: Rounded Corners 455">
                      <a:extLst>
                        <a:ext uri="{FF2B5EF4-FFF2-40B4-BE49-F238E27FC236}">
                          <a16:creationId xmlns:a16="http://schemas.microsoft.com/office/drawing/2014/main" id="{AC50BF92-91B8-4A8B-9C11-E5C0EBD8E4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62" name="Rectangle: Rounded Corners 456">
                      <a:extLst>
                        <a:ext uri="{FF2B5EF4-FFF2-40B4-BE49-F238E27FC236}">
                          <a16:creationId xmlns:a16="http://schemas.microsoft.com/office/drawing/2014/main" id="{C53415C7-CC72-4707-AFCF-8059C5C06F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63" name="Rectangle: Rounded Corners 457">
                      <a:extLst>
                        <a:ext uri="{FF2B5EF4-FFF2-40B4-BE49-F238E27FC236}">
                          <a16:creationId xmlns:a16="http://schemas.microsoft.com/office/drawing/2014/main" id="{2DA01687-6DD5-4604-A3E5-C73A3466BB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932" name="Group 931">
                    <a:extLst>
                      <a:ext uri="{FF2B5EF4-FFF2-40B4-BE49-F238E27FC236}">
                        <a16:creationId xmlns:a16="http://schemas.microsoft.com/office/drawing/2014/main" id="{1E1EB012-2CB2-4044-9CB3-CE22336F06FA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504" y="998523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933" name="Freeform: Shape 427">
                      <a:extLst>
                        <a:ext uri="{FF2B5EF4-FFF2-40B4-BE49-F238E27FC236}">
                          <a16:creationId xmlns:a16="http://schemas.microsoft.com/office/drawing/2014/main" id="{E4730F0F-9510-4F40-99D3-7FA58869FC19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34" name="Freeform: Shape 428">
                      <a:extLst>
                        <a:ext uri="{FF2B5EF4-FFF2-40B4-BE49-F238E27FC236}">
                          <a16:creationId xmlns:a16="http://schemas.microsoft.com/office/drawing/2014/main" id="{039F9557-1F1F-4F48-A0D7-62D35A82E10A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35" name="Freeform: Shape 429">
                      <a:extLst>
                        <a:ext uri="{FF2B5EF4-FFF2-40B4-BE49-F238E27FC236}">
                          <a16:creationId xmlns:a16="http://schemas.microsoft.com/office/drawing/2014/main" id="{B899F006-B5E1-40C6-8916-B89A3119049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36" name="Freeform: Shape 430">
                      <a:extLst>
                        <a:ext uri="{FF2B5EF4-FFF2-40B4-BE49-F238E27FC236}">
                          <a16:creationId xmlns:a16="http://schemas.microsoft.com/office/drawing/2014/main" id="{5D36BA3A-B7D0-44E5-9A63-D775E50DFAB3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37" name="Freeform: Shape 431">
                      <a:extLst>
                        <a:ext uri="{FF2B5EF4-FFF2-40B4-BE49-F238E27FC236}">
                          <a16:creationId xmlns:a16="http://schemas.microsoft.com/office/drawing/2014/main" id="{6EA6C0C1-A9D0-44CF-8A00-464F50FE520B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38" name="Freeform: Shape 432">
                      <a:extLst>
                        <a:ext uri="{FF2B5EF4-FFF2-40B4-BE49-F238E27FC236}">
                          <a16:creationId xmlns:a16="http://schemas.microsoft.com/office/drawing/2014/main" id="{C371BD87-FB8F-4501-8C77-CE0F862452C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39" name="Freeform: Shape 433">
                      <a:extLst>
                        <a:ext uri="{FF2B5EF4-FFF2-40B4-BE49-F238E27FC236}">
                          <a16:creationId xmlns:a16="http://schemas.microsoft.com/office/drawing/2014/main" id="{4E2E82F2-8650-47A9-A88D-0337D768B0FB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40" name="Freeform: Shape 434">
                      <a:extLst>
                        <a:ext uri="{FF2B5EF4-FFF2-40B4-BE49-F238E27FC236}">
                          <a16:creationId xmlns:a16="http://schemas.microsoft.com/office/drawing/2014/main" id="{A2626F1E-C8C6-4569-A28C-E153E8B4EE7A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41" name="Freeform: Shape 435">
                      <a:extLst>
                        <a:ext uri="{FF2B5EF4-FFF2-40B4-BE49-F238E27FC236}">
                          <a16:creationId xmlns:a16="http://schemas.microsoft.com/office/drawing/2014/main" id="{3C6B9DDE-CDF8-4D84-9837-FE0D182C4E7E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42" name="Freeform: Shape 436">
                      <a:extLst>
                        <a:ext uri="{FF2B5EF4-FFF2-40B4-BE49-F238E27FC236}">
                          <a16:creationId xmlns:a16="http://schemas.microsoft.com/office/drawing/2014/main" id="{3D70922E-5EB9-4C16-B735-7A48A7716D8D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43" name="Freeform: Shape 437">
                      <a:extLst>
                        <a:ext uri="{FF2B5EF4-FFF2-40B4-BE49-F238E27FC236}">
                          <a16:creationId xmlns:a16="http://schemas.microsoft.com/office/drawing/2014/main" id="{D6E7E26E-B723-4093-A314-F1BD7652E3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44" name="Freeform: Shape 438">
                      <a:extLst>
                        <a:ext uri="{FF2B5EF4-FFF2-40B4-BE49-F238E27FC236}">
                          <a16:creationId xmlns:a16="http://schemas.microsoft.com/office/drawing/2014/main" id="{31E0EA75-5401-40C8-A8C7-A49AA16988C8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45" name="Rectangle: Rounded Corners 439">
                      <a:extLst>
                        <a:ext uri="{FF2B5EF4-FFF2-40B4-BE49-F238E27FC236}">
                          <a16:creationId xmlns:a16="http://schemas.microsoft.com/office/drawing/2014/main" id="{4A29E1BC-7171-4DB5-B245-46947BAD107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46" name="Rectangle: Rounded Corners 440">
                      <a:extLst>
                        <a:ext uri="{FF2B5EF4-FFF2-40B4-BE49-F238E27FC236}">
                          <a16:creationId xmlns:a16="http://schemas.microsoft.com/office/drawing/2014/main" id="{A4E2B7D0-D01B-4253-9AD4-93ADE387FFB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47" name="Rectangle: Rounded Corners 441">
                      <a:extLst>
                        <a:ext uri="{FF2B5EF4-FFF2-40B4-BE49-F238E27FC236}">
                          <a16:creationId xmlns:a16="http://schemas.microsoft.com/office/drawing/2014/main" id="{61B3AB62-7F91-4A8C-9F68-64B7F8DFF4C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48" name="Rectangle: Rounded Corners 442">
                      <a:extLst>
                        <a:ext uri="{FF2B5EF4-FFF2-40B4-BE49-F238E27FC236}">
                          <a16:creationId xmlns:a16="http://schemas.microsoft.com/office/drawing/2014/main" id="{F098BC3D-00AC-48DA-A9D9-DD302BCD406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927" name="Freeform: Shape 426">
                  <a:extLst>
                    <a:ext uri="{FF2B5EF4-FFF2-40B4-BE49-F238E27FC236}">
                      <a16:creationId xmlns:a16="http://schemas.microsoft.com/office/drawing/2014/main" id="{DA4F9D89-5B33-4924-AFB7-A513E0C67D75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780" name="Group 779">
                <a:extLst>
                  <a:ext uri="{FF2B5EF4-FFF2-40B4-BE49-F238E27FC236}">
                    <a16:creationId xmlns:a16="http://schemas.microsoft.com/office/drawing/2014/main" id="{DDE5C20A-2952-459C-A98B-887C77FEDBCB}"/>
                  </a:ext>
                </a:extLst>
              </p:cNvPr>
              <p:cNvGrpSpPr/>
              <p:nvPr/>
            </p:nvGrpSpPr>
            <p:grpSpPr>
              <a:xfrm rot="11182216">
                <a:off x="3323294" y="5096200"/>
                <a:ext cx="294782" cy="292335"/>
                <a:chOff x="3390226" y="902644"/>
                <a:chExt cx="294782" cy="292335"/>
              </a:xfrm>
            </p:grpSpPr>
            <p:grpSp>
              <p:nvGrpSpPr>
                <p:cNvPr id="854" name="Group 853">
                  <a:extLst>
                    <a:ext uri="{FF2B5EF4-FFF2-40B4-BE49-F238E27FC236}">
                      <a16:creationId xmlns:a16="http://schemas.microsoft.com/office/drawing/2014/main" id="{A48CF369-FEB6-43FC-915A-303583E0F5F6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856" name="Oval 855">
                    <a:extLst>
                      <a:ext uri="{FF2B5EF4-FFF2-40B4-BE49-F238E27FC236}">
                        <a16:creationId xmlns:a16="http://schemas.microsoft.com/office/drawing/2014/main" id="{8150DD7E-DA4A-4E25-A941-C5DBF29EF36C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857" name="Group 856">
                    <a:extLst>
                      <a:ext uri="{FF2B5EF4-FFF2-40B4-BE49-F238E27FC236}">
                        <a16:creationId xmlns:a16="http://schemas.microsoft.com/office/drawing/2014/main" id="{FC491525-5AD8-4433-A539-B9A35DF65DD2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36" y="963178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908" name="Freeform: Shape 474">
                      <a:extLst>
                        <a:ext uri="{FF2B5EF4-FFF2-40B4-BE49-F238E27FC236}">
                          <a16:creationId xmlns:a16="http://schemas.microsoft.com/office/drawing/2014/main" id="{4D98B415-C101-4D96-A9F2-560C10B297E6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9" name="Freeform: Shape 475">
                      <a:extLst>
                        <a:ext uri="{FF2B5EF4-FFF2-40B4-BE49-F238E27FC236}">
                          <a16:creationId xmlns:a16="http://schemas.microsoft.com/office/drawing/2014/main" id="{D0290DC3-D896-4469-8040-0306DE281A79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0" name="Freeform: Shape 476">
                      <a:extLst>
                        <a:ext uri="{FF2B5EF4-FFF2-40B4-BE49-F238E27FC236}">
                          <a16:creationId xmlns:a16="http://schemas.microsoft.com/office/drawing/2014/main" id="{E7B3BB83-B0F5-4A8C-B8DF-87D7935C1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1" name="Freeform: Shape 477">
                      <a:extLst>
                        <a:ext uri="{FF2B5EF4-FFF2-40B4-BE49-F238E27FC236}">
                          <a16:creationId xmlns:a16="http://schemas.microsoft.com/office/drawing/2014/main" id="{AB18BF3A-127B-44AD-A97C-270154F6826C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2" name="Freeform: Shape 478">
                      <a:extLst>
                        <a:ext uri="{FF2B5EF4-FFF2-40B4-BE49-F238E27FC236}">
                          <a16:creationId xmlns:a16="http://schemas.microsoft.com/office/drawing/2014/main" id="{9033F7F0-94F5-4B88-B226-6809397A254E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3" name="Freeform: Shape 479">
                      <a:extLst>
                        <a:ext uri="{FF2B5EF4-FFF2-40B4-BE49-F238E27FC236}">
                          <a16:creationId xmlns:a16="http://schemas.microsoft.com/office/drawing/2014/main" id="{F52D8A6F-A805-477E-9198-0708EF608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4" name="Freeform: Shape 480">
                      <a:extLst>
                        <a:ext uri="{FF2B5EF4-FFF2-40B4-BE49-F238E27FC236}">
                          <a16:creationId xmlns:a16="http://schemas.microsoft.com/office/drawing/2014/main" id="{D6BA65CC-5AA4-47FF-8D07-8F7B8C4779A9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5" name="Freeform: Shape 481">
                      <a:extLst>
                        <a:ext uri="{FF2B5EF4-FFF2-40B4-BE49-F238E27FC236}">
                          <a16:creationId xmlns:a16="http://schemas.microsoft.com/office/drawing/2014/main" id="{11763450-DBCA-4242-851D-3003EED33C35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6" name="Freeform: Shape 482">
                      <a:extLst>
                        <a:ext uri="{FF2B5EF4-FFF2-40B4-BE49-F238E27FC236}">
                          <a16:creationId xmlns:a16="http://schemas.microsoft.com/office/drawing/2014/main" id="{DF101349-54D9-4FAA-90D2-D7D9A7E38C20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7" name="Freeform: Shape 483">
                      <a:extLst>
                        <a:ext uri="{FF2B5EF4-FFF2-40B4-BE49-F238E27FC236}">
                          <a16:creationId xmlns:a16="http://schemas.microsoft.com/office/drawing/2014/main" id="{97A1C246-0105-402F-95DE-13D87572002D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8" name="Freeform: Shape 484">
                      <a:extLst>
                        <a:ext uri="{FF2B5EF4-FFF2-40B4-BE49-F238E27FC236}">
                          <a16:creationId xmlns:a16="http://schemas.microsoft.com/office/drawing/2014/main" id="{A9C46151-0AA9-4273-A00F-9B57F8C6EB75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19" name="Freeform: Shape 485">
                      <a:extLst>
                        <a:ext uri="{FF2B5EF4-FFF2-40B4-BE49-F238E27FC236}">
                          <a16:creationId xmlns:a16="http://schemas.microsoft.com/office/drawing/2014/main" id="{FAFCE261-B27E-415E-955D-6FE552D3C90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20" name="Rectangle: Rounded Corners 486">
                      <a:extLst>
                        <a:ext uri="{FF2B5EF4-FFF2-40B4-BE49-F238E27FC236}">
                          <a16:creationId xmlns:a16="http://schemas.microsoft.com/office/drawing/2014/main" id="{AA855BAE-9647-4A89-AEA9-287016B2A8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21" name="Rectangle: Rounded Corners 487">
                      <a:extLst>
                        <a:ext uri="{FF2B5EF4-FFF2-40B4-BE49-F238E27FC236}">
                          <a16:creationId xmlns:a16="http://schemas.microsoft.com/office/drawing/2014/main" id="{3ED65F13-DD63-47DB-ACBF-72BC3BC8B97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22" name="Rectangle: Rounded Corners 488">
                      <a:extLst>
                        <a:ext uri="{FF2B5EF4-FFF2-40B4-BE49-F238E27FC236}">
                          <a16:creationId xmlns:a16="http://schemas.microsoft.com/office/drawing/2014/main" id="{805F27D1-C265-4A41-8F8F-857BBB4BB0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23" name="Rectangle: Rounded Corners 489">
                      <a:extLst>
                        <a:ext uri="{FF2B5EF4-FFF2-40B4-BE49-F238E27FC236}">
                          <a16:creationId xmlns:a16="http://schemas.microsoft.com/office/drawing/2014/main" id="{FDDA8FDB-6F03-4E8E-8F15-10F3E78A6A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24" name="Rectangle: Rounded Corners 490">
                      <a:extLst>
                        <a:ext uri="{FF2B5EF4-FFF2-40B4-BE49-F238E27FC236}">
                          <a16:creationId xmlns:a16="http://schemas.microsoft.com/office/drawing/2014/main" id="{C63A8FB6-26D3-44E8-9C67-449B3599C7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25" name="Rectangle: Rounded Corners 491">
                      <a:extLst>
                        <a:ext uri="{FF2B5EF4-FFF2-40B4-BE49-F238E27FC236}">
                          <a16:creationId xmlns:a16="http://schemas.microsoft.com/office/drawing/2014/main" id="{2B20D211-E57B-4A3F-A42E-6A4EA793FC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58" name="Group 857">
                    <a:extLst>
                      <a:ext uri="{FF2B5EF4-FFF2-40B4-BE49-F238E27FC236}">
                        <a16:creationId xmlns:a16="http://schemas.microsoft.com/office/drawing/2014/main" id="{ADF6BEF2-D0FA-433B-BDE5-4C720803ACAF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376" y="927786"/>
                    <a:ext cx="164793" cy="149511"/>
                    <a:chOff x="8770428" y="4145225"/>
                    <a:chExt cx="307647" cy="276804"/>
                  </a:xfrm>
                </p:grpSpPr>
                <p:sp>
                  <p:nvSpPr>
                    <p:cNvPr id="892" name="Freeform: Shape 458">
                      <a:extLst>
                        <a:ext uri="{FF2B5EF4-FFF2-40B4-BE49-F238E27FC236}">
                          <a16:creationId xmlns:a16="http://schemas.microsoft.com/office/drawing/2014/main" id="{05CF2388-DF85-4950-B40F-BD0E4F89791B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3" name="Freeform: Shape 459">
                      <a:extLst>
                        <a:ext uri="{FF2B5EF4-FFF2-40B4-BE49-F238E27FC236}">
                          <a16:creationId xmlns:a16="http://schemas.microsoft.com/office/drawing/2014/main" id="{AD2CCD27-5BBA-401D-8A3F-1151E3D89B4B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4" name="Freeform: Shape 460">
                      <a:extLst>
                        <a:ext uri="{FF2B5EF4-FFF2-40B4-BE49-F238E27FC236}">
                          <a16:creationId xmlns:a16="http://schemas.microsoft.com/office/drawing/2014/main" id="{A5D7CE1B-EBFC-46FD-9EF4-6B93810178D8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5" name="Freeform: Shape 461">
                      <a:extLst>
                        <a:ext uri="{FF2B5EF4-FFF2-40B4-BE49-F238E27FC236}">
                          <a16:creationId xmlns:a16="http://schemas.microsoft.com/office/drawing/2014/main" id="{7BA803FE-2546-46F8-96C0-C1B654DB08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6" name="Freeform: Shape 462">
                      <a:extLst>
                        <a:ext uri="{FF2B5EF4-FFF2-40B4-BE49-F238E27FC236}">
                          <a16:creationId xmlns:a16="http://schemas.microsoft.com/office/drawing/2014/main" id="{9FFA8475-990D-43EC-85AD-50A5F7A4FA89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7" name="Freeform: Shape 463">
                      <a:extLst>
                        <a:ext uri="{FF2B5EF4-FFF2-40B4-BE49-F238E27FC236}">
                          <a16:creationId xmlns:a16="http://schemas.microsoft.com/office/drawing/2014/main" id="{D53CA687-6055-4A46-BA1B-AE4DE841EB45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8" name="Freeform: Shape 464">
                      <a:extLst>
                        <a:ext uri="{FF2B5EF4-FFF2-40B4-BE49-F238E27FC236}">
                          <a16:creationId xmlns:a16="http://schemas.microsoft.com/office/drawing/2014/main" id="{BDEC2D8F-B66E-4D4A-A7A6-402D1D1ACD5C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9" name="Freeform: Shape 465">
                      <a:extLst>
                        <a:ext uri="{FF2B5EF4-FFF2-40B4-BE49-F238E27FC236}">
                          <a16:creationId xmlns:a16="http://schemas.microsoft.com/office/drawing/2014/main" id="{1446FF18-695A-4842-9A11-290D8F8D0889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0" name="Freeform: Shape 466">
                      <a:extLst>
                        <a:ext uri="{FF2B5EF4-FFF2-40B4-BE49-F238E27FC236}">
                          <a16:creationId xmlns:a16="http://schemas.microsoft.com/office/drawing/2014/main" id="{AA9D09F0-4E73-47BE-BDC0-F19526C6DE6F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1" name="Freeform: Shape 467">
                      <a:extLst>
                        <a:ext uri="{FF2B5EF4-FFF2-40B4-BE49-F238E27FC236}">
                          <a16:creationId xmlns:a16="http://schemas.microsoft.com/office/drawing/2014/main" id="{C1E6DEF1-1C94-4E9F-B342-7520C97FADD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2" name="Freeform: Shape 468">
                      <a:extLst>
                        <a:ext uri="{FF2B5EF4-FFF2-40B4-BE49-F238E27FC236}">
                          <a16:creationId xmlns:a16="http://schemas.microsoft.com/office/drawing/2014/main" id="{3EDC87FC-CDA3-4EF8-A07E-B36A3C58D526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3" name="Rectangle: Rounded Corners 469">
                      <a:extLst>
                        <a:ext uri="{FF2B5EF4-FFF2-40B4-BE49-F238E27FC236}">
                          <a16:creationId xmlns:a16="http://schemas.microsoft.com/office/drawing/2014/main" id="{79F06CE9-87BA-4AFF-BC0C-27492D7C8B4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4" name="Rectangle: Rounded Corners 470">
                      <a:extLst>
                        <a:ext uri="{FF2B5EF4-FFF2-40B4-BE49-F238E27FC236}">
                          <a16:creationId xmlns:a16="http://schemas.microsoft.com/office/drawing/2014/main" id="{6BEA15B4-07E0-4CA7-8E97-B8B741919D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5" name="Rectangle: Rounded Corners 471">
                      <a:extLst>
                        <a:ext uri="{FF2B5EF4-FFF2-40B4-BE49-F238E27FC236}">
                          <a16:creationId xmlns:a16="http://schemas.microsoft.com/office/drawing/2014/main" id="{6A8C1350-BFDD-47F5-A1DD-3CA52262D8A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6" name="Rectangle: Rounded Corners 472">
                      <a:extLst>
                        <a:ext uri="{FF2B5EF4-FFF2-40B4-BE49-F238E27FC236}">
                          <a16:creationId xmlns:a16="http://schemas.microsoft.com/office/drawing/2014/main" id="{5C8F0917-773C-4344-A6C6-DAD4CC7FC0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907" name="Rectangle: Rounded Corners 473">
                      <a:extLst>
                        <a:ext uri="{FF2B5EF4-FFF2-40B4-BE49-F238E27FC236}">
                          <a16:creationId xmlns:a16="http://schemas.microsoft.com/office/drawing/2014/main" id="{B3C1F7D4-D37A-4232-83B8-E7EB37B6E6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59" name="Group 858">
                    <a:extLst>
                      <a:ext uri="{FF2B5EF4-FFF2-40B4-BE49-F238E27FC236}">
                        <a16:creationId xmlns:a16="http://schemas.microsoft.com/office/drawing/2014/main" id="{608E59B5-E91F-4531-88AC-C8DE127733CE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40042" y="1013385"/>
                    <a:ext cx="166172" cy="147875"/>
                    <a:chOff x="8770428" y="4145965"/>
                    <a:chExt cx="307647" cy="276064"/>
                  </a:xfrm>
                </p:grpSpPr>
                <p:sp>
                  <p:nvSpPr>
                    <p:cNvPr id="877" name="Freeform: Shape 443">
                      <a:extLst>
                        <a:ext uri="{FF2B5EF4-FFF2-40B4-BE49-F238E27FC236}">
                          <a16:creationId xmlns:a16="http://schemas.microsoft.com/office/drawing/2014/main" id="{BBFB98FD-B59B-4F4D-9013-B1BC80506234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8" name="Freeform: Shape 444">
                      <a:extLst>
                        <a:ext uri="{FF2B5EF4-FFF2-40B4-BE49-F238E27FC236}">
                          <a16:creationId xmlns:a16="http://schemas.microsoft.com/office/drawing/2014/main" id="{41C97E84-AC0A-4AA7-8EE7-301D842FE116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9" name="Freeform: Shape 445">
                      <a:extLst>
                        <a:ext uri="{FF2B5EF4-FFF2-40B4-BE49-F238E27FC236}">
                          <a16:creationId xmlns:a16="http://schemas.microsoft.com/office/drawing/2014/main" id="{91C317FD-C4DA-41F3-B1D6-2AA088DBA20D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0" name="Freeform: Shape 446">
                      <a:extLst>
                        <a:ext uri="{FF2B5EF4-FFF2-40B4-BE49-F238E27FC236}">
                          <a16:creationId xmlns:a16="http://schemas.microsoft.com/office/drawing/2014/main" id="{0BE0BA8E-7F24-409F-8597-C4D66220709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1" name="Freeform: Shape 447">
                      <a:extLst>
                        <a:ext uri="{FF2B5EF4-FFF2-40B4-BE49-F238E27FC236}">
                          <a16:creationId xmlns:a16="http://schemas.microsoft.com/office/drawing/2014/main" id="{6AECB688-9442-41F6-BB64-233D72DE0F55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2" name="Freeform: Shape 448">
                      <a:extLst>
                        <a:ext uri="{FF2B5EF4-FFF2-40B4-BE49-F238E27FC236}">
                          <a16:creationId xmlns:a16="http://schemas.microsoft.com/office/drawing/2014/main" id="{C9FEA307-10A6-4ADD-A2F7-AA8F40173766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3" name="Freeform: Shape 449">
                      <a:extLst>
                        <a:ext uri="{FF2B5EF4-FFF2-40B4-BE49-F238E27FC236}">
                          <a16:creationId xmlns:a16="http://schemas.microsoft.com/office/drawing/2014/main" id="{833D0C42-0A14-4E82-AB0B-E839A0CD551D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4" name="Freeform: Shape 450">
                      <a:extLst>
                        <a:ext uri="{FF2B5EF4-FFF2-40B4-BE49-F238E27FC236}">
                          <a16:creationId xmlns:a16="http://schemas.microsoft.com/office/drawing/2014/main" id="{74191708-8B83-4E68-8847-770FB7D1F867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5" name="Freeform: Shape 451">
                      <a:extLst>
                        <a:ext uri="{FF2B5EF4-FFF2-40B4-BE49-F238E27FC236}">
                          <a16:creationId xmlns:a16="http://schemas.microsoft.com/office/drawing/2014/main" id="{66EDA885-3E29-48E6-A0B5-1A4ACD8BA5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6" name="Rectangle: Rounded Corners 452">
                      <a:extLst>
                        <a:ext uri="{FF2B5EF4-FFF2-40B4-BE49-F238E27FC236}">
                          <a16:creationId xmlns:a16="http://schemas.microsoft.com/office/drawing/2014/main" id="{FE9BC584-8510-45C6-AD75-406D4B9F990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7" name="Rectangle: Rounded Corners 453">
                      <a:extLst>
                        <a:ext uri="{FF2B5EF4-FFF2-40B4-BE49-F238E27FC236}">
                          <a16:creationId xmlns:a16="http://schemas.microsoft.com/office/drawing/2014/main" id="{6F18B8F5-2E13-40A9-B53D-1D4E9AA6A41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8" name="Rectangle: Rounded Corners 454">
                      <a:extLst>
                        <a:ext uri="{FF2B5EF4-FFF2-40B4-BE49-F238E27FC236}">
                          <a16:creationId xmlns:a16="http://schemas.microsoft.com/office/drawing/2014/main" id="{EC6FBC42-412B-4102-B3EA-734EAC3BA78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89" name="Rectangle: Rounded Corners 455">
                      <a:extLst>
                        <a:ext uri="{FF2B5EF4-FFF2-40B4-BE49-F238E27FC236}">
                          <a16:creationId xmlns:a16="http://schemas.microsoft.com/office/drawing/2014/main" id="{6DB64935-81B5-4C69-AE31-385F96C152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0" name="Rectangle: Rounded Corners 456">
                      <a:extLst>
                        <a:ext uri="{FF2B5EF4-FFF2-40B4-BE49-F238E27FC236}">
                          <a16:creationId xmlns:a16="http://schemas.microsoft.com/office/drawing/2014/main" id="{0CE9062B-2B52-41A6-AC81-D505E30A2B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91" name="Rectangle: Rounded Corners 457">
                      <a:extLst>
                        <a:ext uri="{FF2B5EF4-FFF2-40B4-BE49-F238E27FC236}">
                          <a16:creationId xmlns:a16="http://schemas.microsoft.com/office/drawing/2014/main" id="{72B10DA4-4667-497E-BC3A-CB44812640B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860" name="Group 859">
                    <a:extLst>
                      <a:ext uri="{FF2B5EF4-FFF2-40B4-BE49-F238E27FC236}">
                        <a16:creationId xmlns:a16="http://schemas.microsoft.com/office/drawing/2014/main" id="{1E4CA706-08A9-4204-9A40-023E7782480C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504" y="998523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861" name="Freeform: Shape 427">
                      <a:extLst>
                        <a:ext uri="{FF2B5EF4-FFF2-40B4-BE49-F238E27FC236}">
                          <a16:creationId xmlns:a16="http://schemas.microsoft.com/office/drawing/2014/main" id="{F22055D7-28CA-4CEC-AEE0-1E94CB823C27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2" name="Freeform: Shape 428">
                      <a:extLst>
                        <a:ext uri="{FF2B5EF4-FFF2-40B4-BE49-F238E27FC236}">
                          <a16:creationId xmlns:a16="http://schemas.microsoft.com/office/drawing/2014/main" id="{BA0889CB-BDE4-41A0-B5B8-DAC5379D961D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3" name="Freeform: Shape 429">
                      <a:extLst>
                        <a:ext uri="{FF2B5EF4-FFF2-40B4-BE49-F238E27FC236}">
                          <a16:creationId xmlns:a16="http://schemas.microsoft.com/office/drawing/2014/main" id="{4259BF47-E752-4FEC-9059-FAAC6061741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4" name="Freeform: Shape 430">
                      <a:extLst>
                        <a:ext uri="{FF2B5EF4-FFF2-40B4-BE49-F238E27FC236}">
                          <a16:creationId xmlns:a16="http://schemas.microsoft.com/office/drawing/2014/main" id="{CAFF5F35-61D9-4B69-BE28-9525BD4CD8A3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5" name="Freeform: Shape 431">
                      <a:extLst>
                        <a:ext uri="{FF2B5EF4-FFF2-40B4-BE49-F238E27FC236}">
                          <a16:creationId xmlns:a16="http://schemas.microsoft.com/office/drawing/2014/main" id="{22352367-EAC7-4FB9-9929-66C9B857F741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6" name="Freeform: Shape 432">
                      <a:extLst>
                        <a:ext uri="{FF2B5EF4-FFF2-40B4-BE49-F238E27FC236}">
                          <a16:creationId xmlns:a16="http://schemas.microsoft.com/office/drawing/2014/main" id="{EFA883F0-6E09-4CBA-9FA2-F0329AFD1EA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7" name="Freeform: Shape 433">
                      <a:extLst>
                        <a:ext uri="{FF2B5EF4-FFF2-40B4-BE49-F238E27FC236}">
                          <a16:creationId xmlns:a16="http://schemas.microsoft.com/office/drawing/2014/main" id="{72CADA73-F237-457F-8D2E-327A3D48A41A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8" name="Freeform: Shape 434">
                      <a:extLst>
                        <a:ext uri="{FF2B5EF4-FFF2-40B4-BE49-F238E27FC236}">
                          <a16:creationId xmlns:a16="http://schemas.microsoft.com/office/drawing/2014/main" id="{8E4111D8-BABB-4FED-B999-0111AB8B0EC4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69" name="Freeform: Shape 435">
                      <a:extLst>
                        <a:ext uri="{FF2B5EF4-FFF2-40B4-BE49-F238E27FC236}">
                          <a16:creationId xmlns:a16="http://schemas.microsoft.com/office/drawing/2014/main" id="{0DE2A884-5E8A-4C55-BF59-0CFF310F3B8B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0" name="Freeform: Shape 436">
                      <a:extLst>
                        <a:ext uri="{FF2B5EF4-FFF2-40B4-BE49-F238E27FC236}">
                          <a16:creationId xmlns:a16="http://schemas.microsoft.com/office/drawing/2014/main" id="{7FE73586-E0EE-45A3-84CE-E119EE55335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1" name="Freeform: Shape 437">
                      <a:extLst>
                        <a:ext uri="{FF2B5EF4-FFF2-40B4-BE49-F238E27FC236}">
                          <a16:creationId xmlns:a16="http://schemas.microsoft.com/office/drawing/2014/main" id="{1BA936E8-4724-41C2-9810-EADA7111ED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2" name="Freeform: Shape 438">
                      <a:extLst>
                        <a:ext uri="{FF2B5EF4-FFF2-40B4-BE49-F238E27FC236}">
                          <a16:creationId xmlns:a16="http://schemas.microsoft.com/office/drawing/2014/main" id="{A1165D7E-DDA2-42DB-B8EB-57931B6467DE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3" name="Rectangle: Rounded Corners 439">
                      <a:extLst>
                        <a:ext uri="{FF2B5EF4-FFF2-40B4-BE49-F238E27FC236}">
                          <a16:creationId xmlns:a16="http://schemas.microsoft.com/office/drawing/2014/main" id="{F534DF93-90D5-4BEE-B2CB-04E2FB526DF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4" name="Rectangle: Rounded Corners 440">
                      <a:extLst>
                        <a:ext uri="{FF2B5EF4-FFF2-40B4-BE49-F238E27FC236}">
                          <a16:creationId xmlns:a16="http://schemas.microsoft.com/office/drawing/2014/main" id="{D1024CEA-273C-4170-8553-F8A78D5AA27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5" name="Rectangle: Rounded Corners 441">
                      <a:extLst>
                        <a:ext uri="{FF2B5EF4-FFF2-40B4-BE49-F238E27FC236}">
                          <a16:creationId xmlns:a16="http://schemas.microsoft.com/office/drawing/2014/main" id="{B11A5F12-9DDE-4F44-9404-D34F3D4167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76" name="Rectangle: Rounded Corners 442">
                      <a:extLst>
                        <a:ext uri="{FF2B5EF4-FFF2-40B4-BE49-F238E27FC236}">
                          <a16:creationId xmlns:a16="http://schemas.microsoft.com/office/drawing/2014/main" id="{62B9C72B-6B90-46F4-9B8B-E1BF7A11112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855" name="Freeform: Shape 426">
                  <a:extLst>
                    <a:ext uri="{FF2B5EF4-FFF2-40B4-BE49-F238E27FC236}">
                      <a16:creationId xmlns:a16="http://schemas.microsoft.com/office/drawing/2014/main" id="{FE2D42D4-96BE-4472-BF3D-3813C2D7A533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781" name="Group 780">
                <a:extLst>
                  <a:ext uri="{FF2B5EF4-FFF2-40B4-BE49-F238E27FC236}">
                    <a16:creationId xmlns:a16="http://schemas.microsoft.com/office/drawing/2014/main" id="{278382F7-415A-4AA5-8514-21E82AF0357D}"/>
                  </a:ext>
                </a:extLst>
              </p:cNvPr>
              <p:cNvGrpSpPr/>
              <p:nvPr/>
            </p:nvGrpSpPr>
            <p:grpSpPr>
              <a:xfrm rot="7366465">
                <a:off x="2852802" y="4687176"/>
                <a:ext cx="294782" cy="292335"/>
                <a:chOff x="3390226" y="902644"/>
                <a:chExt cx="294782" cy="292335"/>
              </a:xfrm>
            </p:grpSpPr>
            <p:grpSp>
              <p:nvGrpSpPr>
                <p:cNvPr id="782" name="Group 781">
                  <a:extLst>
                    <a:ext uri="{FF2B5EF4-FFF2-40B4-BE49-F238E27FC236}">
                      <a16:creationId xmlns:a16="http://schemas.microsoft.com/office/drawing/2014/main" id="{49FA98C9-C96F-4838-9496-9C54793512A3}"/>
                    </a:ext>
                  </a:extLst>
                </p:cNvPr>
                <p:cNvGrpSpPr/>
                <p:nvPr/>
              </p:nvGrpSpPr>
              <p:grpSpPr>
                <a:xfrm>
                  <a:off x="3390226" y="902644"/>
                  <a:ext cx="294782" cy="292335"/>
                  <a:chOff x="3390226" y="902644"/>
                  <a:chExt cx="294782" cy="292335"/>
                </a:xfrm>
              </p:grpSpPr>
              <p:sp>
                <p:nvSpPr>
                  <p:cNvPr id="784" name="Oval 783">
                    <a:extLst>
                      <a:ext uri="{FF2B5EF4-FFF2-40B4-BE49-F238E27FC236}">
                        <a16:creationId xmlns:a16="http://schemas.microsoft.com/office/drawing/2014/main" id="{727D7001-BC1C-4D4B-BFA7-FA14C134B1D9}"/>
                      </a:ext>
                    </a:extLst>
                  </p:cNvPr>
                  <p:cNvSpPr/>
                  <p:nvPr/>
                </p:nvSpPr>
                <p:spPr>
                  <a:xfrm rot="4711444">
                    <a:off x="3391449" y="901421"/>
                    <a:ext cx="292335" cy="294782"/>
                  </a:xfrm>
                  <a:prstGeom prst="ellipse">
                    <a:avLst/>
                  </a:prstGeom>
                  <a:solidFill>
                    <a:srgbClr val="FF2B28">
                      <a:lumMod val="20000"/>
                      <a:lumOff val="80000"/>
                    </a:srgbClr>
                  </a:solidFill>
                  <a:ln w="15875" cap="flat" cmpd="sng" algn="ctr">
                    <a:solidFill>
                      <a:srgbClr val="CC95BC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marL="0" marR="0" lvl="0" indent="0" algn="ctr" defTabSz="685783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0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656665"/>
                      </a:solidFill>
                      <a:effectLst/>
                      <a:uLnTx/>
                      <a:uFillTx/>
                      <a:latin typeface="Calibri"/>
                      <a:ea typeface="+mn-ea"/>
                      <a:cs typeface="Arial" panose="020B0604020202020204" pitchFamily="34" charset="0"/>
                    </a:endParaRPr>
                  </a:p>
                </p:txBody>
              </p:sp>
              <p:grpSp>
                <p:nvGrpSpPr>
                  <p:cNvPr id="785" name="Group 784">
                    <a:extLst>
                      <a:ext uri="{FF2B5EF4-FFF2-40B4-BE49-F238E27FC236}">
                        <a16:creationId xmlns:a16="http://schemas.microsoft.com/office/drawing/2014/main" id="{06FF38F4-7DDE-4339-9278-E389D8972BF9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413236" y="963178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836" name="Freeform: Shape 474">
                      <a:extLst>
                        <a:ext uri="{FF2B5EF4-FFF2-40B4-BE49-F238E27FC236}">
                          <a16:creationId xmlns:a16="http://schemas.microsoft.com/office/drawing/2014/main" id="{900A043A-8A09-4FFE-8B21-75CC9BF2459E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7" name="Freeform: Shape 475">
                      <a:extLst>
                        <a:ext uri="{FF2B5EF4-FFF2-40B4-BE49-F238E27FC236}">
                          <a16:creationId xmlns:a16="http://schemas.microsoft.com/office/drawing/2014/main" id="{258FC09B-4A02-4276-AEFF-78C22710B508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8" name="Freeform: Shape 476">
                      <a:extLst>
                        <a:ext uri="{FF2B5EF4-FFF2-40B4-BE49-F238E27FC236}">
                          <a16:creationId xmlns:a16="http://schemas.microsoft.com/office/drawing/2014/main" id="{256FD59D-2584-4F57-814F-A5447DB52CE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9" name="Freeform: Shape 477">
                      <a:extLst>
                        <a:ext uri="{FF2B5EF4-FFF2-40B4-BE49-F238E27FC236}">
                          <a16:creationId xmlns:a16="http://schemas.microsoft.com/office/drawing/2014/main" id="{616855D9-5599-411A-835A-C0776AF73668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0" name="Freeform: Shape 478">
                      <a:extLst>
                        <a:ext uri="{FF2B5EF4-FFF2-40B4-BE49-F238E27FC236}">
                          <a16:creationId xmlns:a16="http://schemas.microsoft.com/office/drawing/2014/main" id="{F1A4DF67-B2C2-427C-B37C-8A65993A34E7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1" name="Freeform: Shape 479">
                      <a:extLst>
                        <a:ext uri="{FF2B5EF4-FFF2-40B4-BE49-F238E27FC236}">
                          <a16:creationId xmlns:a16="http://schemas.microsoft.com/office/drawing/2014/main" id="{D680C94A-C581-4A13-B174-F7C8EEF0F4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2" name="Freeform: Shape 480">
                      <a:extLst>
                        <a:ext uri="{FF2B5EF4-FFF2-40B4-BE49-F238E27FC236}">
                          <a16:creationId xmlns:a16="http://schemas.microsoft.com/office/drawing/2014/main" id="{8CEDB9ED-49F7-458B-852C-11284C2E4331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3" name="Freeform: Shape 481">
                      <a:extLst>
                        <a:ext uri="{FF2B5EF4-FFF2-40B4-BE49-F238E27FC236}">
                          <a16:creationId xmlns:a16="http://schemas.microsoft.com/office/drawing/2014/main" id="{0B7689B3-2F1F-4B9F-A875-B3087A7FF64D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4" name="Freeform: Shape 482">
                      <a:extLst>
                        <a:ext uri="{FF2B5EF4-FFF2-40B4-BE49-F238E27FC236}">
                          <a16:creationId xmlns:a16="http://schemas.microsoft.com/office/drawing/2014/main" id="{AD9E7A56-4D3D-4B38-B1E7-99D0082B5471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5" name="Freeform: Shape 483">
                      <a:extLst>
                        <a:ext uri="{FF2B5EF4-FFF2-40B4-BE49-F238E27FC236}">
                          <a16:creationId xmlns:a16="http://schemas.microsoft.com/office/drawing/2014/main" id="{ED12197B-5343-4357-89CB-E0CA7AD0A4E4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6" name="Freeform: Shape 484">
                      <a:extLst>
                        <a:ext uri="{FF2B5EF4-FFF2-40B4-BE49-F238E27FC236}">
                          <a16:creationId xmlns:a16="http://schemas.microsoft.com/office/drawing/2014/main" id="{969AA19B-8BC2-4966-8BEE-000E428EF016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7" name="Freeform: Shape 485">
                      <a:extLst>
                        <a:ext uri="{FF2B5EF4-FFF2-40B4-BE49-F238E27FC236}">
                          <a16:creationId xmlns:a16="http://schemas.microsoft.com/office/drawing/2014/main" id="{CB0FA352-B3AB-4904-99ED-FF166D290D9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8" name="Rectangle: Rounded Corners 486">
                      <a:extLst>
                        <a:ext uri="{FF2B5EF4-FFF2-40B4-BE49-F238E27FC236}">
                          <a16:creationId xmlns:a16="http://schemas.microsoft.com/office/drawing/2014/main" id="{1ED49398-CABC-4220-B7BE-D21202B952F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49" name="Rectangle: Rounded Corners 487">
                      <a:extLst>
                        <a:ext uri="{FF2B5EF4-FFF2-40B4-BE49-F238E27FC236}">
                          <a16:creationId xmlns:a16="http://schemas.microsoft.com/office/drawing/2014/main" id="{9CBAA616-F729-4EFC-9FFF-412EFABD18F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50" name="Rectangle: Rounded Corners 488">
                      <a:extLst>
                        <a:ext uri="{FF2B5EF4-FFF2-40B4-BE49-F238E27FC236}">
                          <a16:creationId xmlns:a16="http://schemas.microsoft.com/office/drawing/2014/main" id="{FBA8D57F-7C8E-47F8-9AAB-C55B99F3F30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51" name="Rectangle: Rounded Corners 489">
                      <a:extLst>
                        <a:ext uri="{FF2B5EF4-FFF2-40B4-BE49-F238E27FC236}">
                          <a16:creationId xmlns:a16="http://schemas.microsoft.com/office/drawing/2014/main" id="{B7D30A46-793D-4D11-834B-2BA161B96F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52" name="Rectangle: Rounded Corners 490">
                      <a:extLst>
                        <a:ext uri="{FF2B5EF4-FFF2-40B4-BE49-F238E27FC236}">
                          <a16:creationId xmlns:a16="http://schemas.microsoft.com/office/drawing/2014/main" id="{C0DF4DCF-310F-4F93-A87B-378A76E593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53" name="Rectangle: Rounded Corners 491">
                      <a:extLst>
                        <a:ext uri="{FF2B5EF4-FFF2-40B4-BE49-F238E27FC236}">
                          <a16:creationId xmlns:a16="http://schemas.microsoft.com/office/drawing/2014/main" id="{CAEA9867-E484-445A-95E1-57C9A91AD56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86" name="Group 785">
                    <a:extLst>
                      <a:ext uri="{FF2B5EF4-FFF2-40B4-BE49-F238E27FC236}">
                        <a16:creationId xmlns:a16="http://schemas.microsoft.com/office/drawing/2014/main" id="{26055518-B244-4D0B-90B2-714CC0D6701F}"/>
                      </a:ext>
                    </a:extLst>
                  </p:cNvPr>
                  <p:cNvGrpSpPr/>
                  <p:nvPr/>
                </p:nvGrpSpPr>
                <p:grpSpPr>
                  <a:xfrm rot="13031820">
                    <a:off x="3472376" y="927786"/>
                    <a:ext cx="164793" cy="149511"/>
                    <a:chOff x="8770428" y="4145225"/>
                    <a:chExt cx="307647" cy="276804"/>
                  </a:xfrm>
                </p:grpSpPr>
                <p:sp>
                  <p:nvSpPr>
                    <p:cNvPr id="820" name="Freeform: Shape 458">
                      <a:extLst>
                        <a:ext uri="{FF2B5EF4-FFF2-40B4-BE49-F238E27FC236}">
                          <a16:creationId xmlns:a16="http://schemas.microsoft.com/office/drawing/2014/main" id="{51449975-6370-434C-84C1-DA1257D06ECC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1" name="Freeform: Shape 459">
                      <a:extLst>
                        <a:ext uri="{FF2B5EF4-FFF2-40B4-BE49-F238E27FC236}">
                          <a16:creationId xmlns:a16="http://schemas.microsoft.com/office/drawing/2014/main" id="{FB8380F8-A820-4FC0-ABB4-3E9A16516AAF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2" name="Freeform: Shape 460">
                      <a:extLst>
                        <a:ext uri="{FF2B5EF4-FFF2-40B4-BE49-F238E27FC236}">
                          <a16:creationId xmlns:a16="http://schemas.microsoft.com/office/drawing/2014/main" id="{576E5E31-8D7D-4D2B-926B-D19A5CF5C768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3" name="Freeform: Shape 461">
                      <a:extLst>
                        <a:ext uri="{FF2B5EF4-FFF2-40B4-BE49-F238E27FC236}">
                          <a16:creationId xmlns:a16="http://schemas.microsoft.com/office/drawing/2014/main" id="{5AB38B4E-FFAC-4C90-97C8-D59DBAD59E8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9986" y="428752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4" name="Freeform: Shape 462">
                      <a:extLst>
                        <a:ext uri="{FF2B5EF4-FFF2-40B4-BE49-F238E27FC236}">
                          <a16:creationId xmlns:a16="http://schemas.microsoft.com/office/drawing/2014/main" id="{19B58977-A6A9-4D84-8A39-746159A318A2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5" name="Freeform: Shape 463">
                      <a:extLst>
                        <a:ext uri="{FF2B5EF4-FFF2-40B4-BE49-F238E27FC236}">
                          <a16:creationId xmlns:a16="http://schemas.microsoft.com/office/drawing/2014/main" id="{81879513-32F1-4168-BB22-6E2D11472C1E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6" name="Freeform: Shape 464">
                      <a:extLst>
                        <a:ext uri="{FF2B5EF4-FFF2-40B4-BE49-F238E27FC236}">
                          <a16:creationId xmlns:a16="http://schemas.microsoft.com/office/drawing/2014/main" id="{5A9E3DF6-EA10-44C8-A0BE-4A7F9A461C37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7" name="Freeform: Shape 465">
                      <a:extLst>
                        <a:ext uri="{FF2B5EF4-FFF2-40B4-BE49-F238E27FC236}">
                          <a16:creationId xmlns:a16="http://schemas.microsoft.com/office/drawing/2014/main" id="{1337E2BA-7EB8-48FE-874F-21FC873F1D21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8" name="Freeform: Shape 466">
                      <a:extLst>
                        <a:ext uri="{FF2B5EF4-FFF2-40B4-BE49-F238E27FC236}">
                          <a16:creationId xmlns:a16="http://schemas.microsoft.com/office/drawing/2014/main" id="{05A42D71-89C2-4C27-9B47-07134AFC69B7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29" name="Freeform: Shape 467">
                      <a:extLst>
                        <a:ext uri="{FF2B5EF4-FFF2-40B4-BE49-F238E27FC236}">
                          <a16:creationId xmlns:a16="http://schemas.microsoft.com/office/drawing/2014/main" id="{88817AF7-FEC9-4179-ABA1-98CB0091D9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0" name="Freeform: Shape 468">
                      <a:extLst>
                        <a:ext uri="{FF2B5EF4-FFF2-40B4-BE49-F238E27FC236}">
                          <a16:creationId xmlns:a16="http://schemas.microsoft.com/office/drawing/2014/main" id="{27F43BBB-A992-4A80-8691-8B41597EE142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1" name="Rectangle: Rounded Corners 469">
                      <a:extLst>
                        <a:ext uri="{FF2B5EF4-FFF2-40B4-BE49-F238E27FC236}">
                          <a16:creationId xmlns:a16="http://schemas.microsoft.com/office/drawing/2014/main" id="{2E580D13-C242-4C24-9216-8F33AD18926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2" name="Rectangle: Rounded Corners 470">
                      <a:extLst>
                        <a:ext uri="{FF2B5EF4-FFF2-40B4-BE49-F238E27FC236}">
                          <a16:creationId xmlns:a16="http://schemas.microsoft.com/office/drawing/2014/main" id="{B4B3E1FD-46A7-46F0-B16D-8979416E0F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3" name="Rectangle: Rounded Corners 471">
                      <a:extLst>
                        <a:ext uri="{FF2B5EF4-FFF2-40B4-BE49-F238E27FC236}">
                          <a16:creationId xmlns:a16="http://schemas.microsoft.com/office/drawing/2014/main" id="{59540660-C904-4F32-8739-07FB956E60D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4" name="Rectangle: Rounded Corners 472">
                      <a:extLst>
                        <a:ext uri="{FF2B5EF4-FFF2-40B4-BE49-F238E27FC236}">
                          <a16:creationId xmlns:a16="http://schemas.microsoft.com/office/drawing/2014/main" id="{EBEBFABB-B734-40A9-94E9-E205DA8F71D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35" name="Rectangle: Rounded Corners 473">
                      <a:extLst>
                        <a:ext uri="{FF2B5EF4-FFF2-40B4-BE49-F238E27FC236}">
                          <a16:creationId xmlns:a16="http://schemas.microsoft.com/office/drawing/2014/main" id="{6335B35B-793D-4611-A74E-B8D1C38660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87" name="Group 786">
                    <a:extLst>
                      <a:ext uri="{FF2B5EF4-FFF2-40B4-BE49-F238E27FC236}">
                        <a16:creationId xmlns:a16="http://schemas.microsoft.com/office/drawing/2014/main" id="{CE269138-07B1-4835-9121-8BB1F9F66172}"/>
                      </a:ext>
                    </a:extLst>
                  </p:cNvPr>
                  <p:cNvGrpSpPr/>
                  <p:nvPr/>
                </p:nvGrpSpPr>
                <p:grpSpPr>
                  <a:xfrm rot="20035314">
                    <a:off x="3440042" y="1013385"/>
                    <a:ext cx="166172" cy="147875"/>
                    <a:chOff x="8770428" y="4145965"/>
                    <a:chExt cx="307647" cy="276064"/>
                  </a:xfrm>
                </p:grpSpPr>
                <p:sp>
                  <p:nvSpPr>
                    <p:cNvPr id="805" name="Freeform: Shape 443">
                      <a:extLst>
                        <a:ext uri="{FF2B5EF4-FFF2-40B4-BE49-F238E27FC236}">
                          <a16:creationId xmlns:a16="http://schemas.microsoft.com/office/drawing/2014/main" id="{E7581116-ABF1-48FE-A4CD-80CDF424AC91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06" name="Freeform: Shape 444">
                      <a:extLst>
                        <a:ext uri="{FF2B5EF4-FFF2-40B4-BE49-F238E27FC236}">
                          <a16:creationId xmlns:a16="http://schemas.microsoft.com/office/drawing/2014/main" id="{404C291E-B22E-457B-A646-F2623514CC27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07" name="Freeform: Shape 445">
                      <a:extLst>
                        <a:ext uri="{FF2B5EF4-FFF2-40B4-BE49-F238E27FC236}">
                          <a16:creationId xmlns:a16="http://schemas.microsoft.com/office/drawing/2014/main" id="{104AF0BB-D3D4-413F-97DC-B7BCB6DEE2D6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08" name="Freeform: Shape 446">
                      <a:extLst>
                        <a:ext uri="{FF2B5EF4-FFF2-40B4-BE49-F238E27FC236}">
                          <a16:creationId xmlns:a16="http://schemas.microsoft.com/office/drawing/2014/main" id="{C468F430-717A-4B76-8A6B-339F4FF8632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09" name="Freeform: Shape 447">
                      <a:extLst>
                        <a:ext uri="{FF2B5EF4-FFF2-40B4-BE49-F238E27FC236}">
                          <a16:creationId xmlns:a16="http://schemas.microsoft.com/office/drawing/2014/main" id="{ED5E812F-2C8C-4B87-B35D-19744445258C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0" name="Freeform: Shape 448">
                      <a:extLst>
                        <a:ext uri="{FF2B5EF4-FFF2-40B4-BE49-F238E27FC236}">
                          <a16:creationId xmlns:a16="http://schemas.microsoft.com/office/drawing/2014/main" id="{87489D11-85D7-423B-B54F-6A85FFAA2BC8}"/>
                        </a:ext>
                      </a:extLst>
                    </p:cNvPr>
                    <p:cNvSpPr/>
                    <p:nvPr/>
                  </p:nvSpPr>
                  <p:spPr>
                    <a:xfrm rot="20582585">
                      <a:off x="8817085" y="4302941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1" name="Freeform: Shape 449">
                      <a:extLst>
                        <a:ext uri="{FF2B5EF4-FFF2-40B4-BE49-F238E27FC236}">
                          <a16:creationId xmlns:a16="http://schemas.microsoft.com/office/drawing/2014/main" id="{DCEFEAAA-103E-4A7D-9044-E8CB8E15D6D3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2" name="Freeform: Shape 450">
                      <a:extLst>
                        <a:ext uri="{FF2B5EF4-FFF2-40B4-BE49-F238E27FC236}">
                          <a16:creationId xmlns:a16="http://schemas.microsoft.com/office/drawing/2014/main" id="{A0B3B487-7CA2-4926-973A-08CA47138D21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3" name="Freeform: Shape 451">
                      <a:extLst>
                        <a:ext uri="{FF2B5EF4-FFF2-40B4-BE49-F238E27FC236}">
                          <a16:creationId xmlns:a16="http://schemas.microsoft.com/office/drawing/2014/main" id="{25F1702B-B5A8-4CAE-BA19-A31EE807AA4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4" name="Rectangle: Rounded Corners 452">
                      <a:extLst>
                        <a:ext uri="{FF2B5EF4-FFF2-40B4-BE49-F238E27FC236}">
                          <a16:creationId xmlns:a16="http://schemas.microsoft.com/office/drawing/2014/main" id="{9D748368-FE25-4E3F-AF6A-56EA8B1CDFB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5" name="Rectangle: Rounded Corners 453">
                      <a:extLst>
                        <a:ext uri="{FF2B5EF4-FFF2-40B4-BE49-F238E27FC236}">
                          <a16:creationId xmlns:a16="http://schemas.microsoft.com/office/drawing/2014/main" id="{E7CBD2B4-8216-4D3F-BCAA-D267C133597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58174" y="429137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6" name="Rectangle: Rounded Corners 454">
                      <a:extLst>
                        <a:ext uri="{FF2B5EF4-FFF2-40B4-BE49-F238E27FC236}">
                          <a16:creationId xmlns:a16="http://schemas.microsoft.com/office/drawing/2014/main" id="{E1006B2C-8D0A-4DC1-8981-850B1AF7000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7" name="Rectangle: Rounded Corners 455">
                      <a:extLst>
                        <a:ext uri="{FF2B5EF4-FFF2-40B4-BE49-F238E27FC236}">
                          <a16:creationId xmlns:a16="http://schemas.microsoft.com/office/drawing/2014/main" id="{2AE37D88-FFB4-4B37-8C67-1AE83CF4457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8" name="Rectangle: Rounded Corners 456">
                      <a:extLst>
                        <a:ext uri="{FF2B5EF4-FFF2-40B4-BE49-F238E27FC236}">
                          <a16:creationId xmlns:a16="http://schemas.microsoft.com/office/drawing/2014/main" id="{9047701C-673C-4FCA-B169-C8BA00E6B41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17085" y="439459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19" name="Rectangle: Rounded Corners 457">
                      <a:extLst>
                        <a:ext uri="{FF2B5EF4-FFF2-40B4-BE49-F238E27FC236}">
                          <a16:creationId xmlns:a16="http://schemas.microsoft.com/office/drawing/2014/main" id="{803D9E34-4DAD-499B-ADBB-2479B6B62B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94095" y="4145965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  <p:grpSp>
                <p:nvGrpSpPr>
                  <p:cNvPr id="788" name="Group 787">
                    <a:extLst>
                      <a:ext uri="{FF2B5EF4-FFF2-40B4-BE49-F238E27FC236}">
                        <a16:creationId xmlns:a16="http://schemas.microsoft.com/office/drawing/2014/main" id="{59553AAA-8430-4D05-A359-C68BE2029143}"/>
                      </a:ext>
                    </a:extLst>
                  </p:cNvPr>
                  <p:cNvGrpSpPr/>
                  <p:nvPr/>
                </p:nvGrpSpPr>
                <p:grpSpPr>
                  <a:xfrm rot="4711444">
                    <a:off x="3501504" y="998523"/>
                    <a:ext cx="164792" cy="149511"/>
                    <a:chOff x="8770428" y="4145225"/>
                    <a:chExt cx="307647" cy="276804"/>
                  </a:xfrm>
                </p:grpSpPr>
                <p:sp>
                  <p:nvSpPr>
                    <p:cNvPr id="789" name="Freeform: Shape 427">
                      <a:extLst>
                        <a:ext uri="{FF2B5EF4-FFF2-40B4-BE49-F238E27FC236}">
                          <a16:creationId xmlns:a16="http://schemas.microsoft.com/office/drawing/2014/main" id="{964E1601-0969-4F56-8323-7E630B1BE547}"/>
                        </a:ext>
                      </a:extLst>
                    </p:cNvPr>
                    <p:cNvSpPr/>
                    <p:nvPr/>
                  </p:nvSpPr>
                  <p:spPr>
                    <a:xfrm rot="5813516">
                      <a:off x="8823930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90" name="Freeform: Shape 428">
                      <a:extLst>
                        <a:ext uri="{FF2B5EF4-FFF2-40B4-BE49-F238E27FC236}">
                          <a16:creationId xmlns:a16="http://schemas.microsoft.com/office/drawing/2014/main" id="{E385DFF1-D91E-4BDD-9A9B-9D3B5A6E0E6E}"/>
                        </a:ext>
                      </a:extLst>
                    </p:cNvPr>
                    <p:cNvSpPr/>
                    <p:nvPr/>
                  </p:nvSpPr>
                  <p:spPr>
                    <a:xfrm rot="6799576">
                      <a:off x="8855933" y="4253069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91" name="Freeform: Shape 429">
                      <a:extLst>
                        <a:ext uri="{FF2B5EF4-FFF2-40B4-BE49-F238E27FC236}">
                          <a16:creationId xmlns:a16="http://schemas.microsoft.com/office/drawing/2014/main" id="{899A96DB-A85A-412C-8DA6-78F3D7D919E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50061" y="4188172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92" name="Freeform: Shape 430">
                      <a:extLst>
                        <a:ext uri="{FF2B5EF4-FFF2-40B4-BE49-F238E27FC236}">
                          <a16:creationId xmlns:a16="http://schemas.microsoft.com/office/drawing/2014/main" id="{2F3E5693-45DC-4C31-9337-ED3A68F5100B}"/>
                        </a:ext>
                      </a:extLst>
                    </p:cNvPr>
                    <p:cNvSpPr/>
                    <p:nvPr/>
                  </p:nvSpPr>
                  <p:spPr>
                    <a:xfrm rot="15284729">
                      <a:off x="8851362" y="4146483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93" name="Freeform: Shape 431">
                      <a:extLst>
                        <a:ext uri="{FF2B5EF4-FFF2-40B4-BE49-F238E27FC236}">
                          <a16:creationId xmlns:a16="http://schemas.microsoft.com/office/drawing/2014/main" id="{2892BE6E-E36B-44D4-9C0F-337AD6727EFD}"/>
                        </a:ext>
                      </a:extLst>
                    </p:cNvPr>
                    <p:cNvSpPr/>
                    <p:nvPr/>
                  </p:nvSpPr>
                  <p:spPr>
                    <a:xfrm rot="4030563">
                      <a:off x="8954046" y="4390351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94" name="Freeform: Shape 432">
                      <a:extLst>
                        <a:ext uri="{FF2B5EF4-FFF2-40B4-BE49-F238E27FC236}">
                          <a16:creationId xmlns:a16="http://schemas.microsoft.com/office/drawing/2014/main" id="{BE63CA42-4369-48BD-83EB-C4232097E10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78794" y="4215604"/>
                      <a:ext cx="27432" cy="27432"/>
                    </a:xfrm>
                    <a:custGeom>
                      <a:avLst/>
                      <a:gdLst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8118 h 64150"/>
                        <a:gd name="connsiteX1" fmla="*/ 32385 w 80010"/>
                        <a:gd name="connsiteY1" fmla="*/ 8118 h 64150"/>
                        <a:gd name="connsiteX2" fmla="*/ 3810 w 80010"/>
                        <a:gd name="connsiteY2" fmla="*/ 10023 h 64150"/>
                        <a:gd name="connsiteX3" fmla="*/ 0 w 80010"/>
                        <a:gd name="connsiteY3" fmla="*/ 21453 h 64150"/>
                        <a:gd name="connsiteX4" fmla="*/ 7620 w 80010"/>
                        <a:gd name="connsiteY4" fmla="*/ 42408 h 64150"/>
                        <a:gd name="connsiteX5" fmla="*/ 13335 w 80010"/>
                        <a:gd name="connsiteY5" fmla="*/ 46218 h 64150"/>
                        <a:gd name="connsiteX6" fmla="*/ 19050 w 80010"/>
                        <a:gd name="connsiteY6" fmla="*/ 51933 h 64150"/>
                        <a:gd name="connsiteX7" fmla="*/ 68580 w 80010"/>
                        <a:gd name="connsiteY7" fmla="*/ 55743 h 64150"/>
                        <a:gd name="connsiteX8" fmla="*/ 72390 w 80010"/>
                        <a:gd name="connsiteY8" fmla="*/ 50028 h 64150"/>
                        <a:gd name="connsiteX9" fmla="*/ 78105 w 80010"/>
                        <a:gd name="connsiteY9" fmla="*/ 44313 h 64150"/>
                        <a:gd name="connsiteX10" fmla="*/ 80010 w 80010"/>
                        <a:gd name="connsiteY10" fmla="*/ 38598 h 64150"/>
                        <a:gd name="connsiteX11" fmla="*/ 78105 w 80010"/>
                        <a:gd name="connsiteY11" fmla="*/ 27168 h 64150"/>
                        <a:gd name="connsiteX12" fmla="*/ 60960 w 80010"/>
                        <a:gd name="connsiteY12" fmla="*/ 21453 h 64150"/>
                        <a:gd name="connsiteX13" fmla="*/ 53340 w 80010"/>
                        <a:gd name="connsiteY13" fmla="*/ 23358 h 64150"/>
                        <a:gd name="connsiteX14" fmla="*/ 57150 w 80010"/>
                        <a:gd name="connsiteY14" fmla="*/ 11928 h 64150"/>
                        <a:gd name="connsiteX15" fmla="*/ 59055 w 80010"/>
                        <a:gd name="connsiteY15" fmla="*/ 6213 h 64150"/>
                        <a:gd name="connsiteX16" fmla="*/ 34290 w 80010"/>
                        <a:gd name="connsiteY16" fmla="*/ 498 h 64150"/>
                        <a:gd name="connsiteX17" fmla="*/ 32385 w 80010"/>
                        <a:gd name="connsiteY17" fmla="*/ 8118 h 64150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2019 h 58051"/>
                        <a:gd name="connsiteX1" fmla="*/ 32385 w 80010"/>
                        <a:gd name="connsiteY1" fmla="*/ 2019 h 58051"/>
                        <a:gd name="connsiteX2" fmla="*/ 3810 w 80010"/>
                        <a:gd name="connsiteY2" fmla="*/ 3924 h 58051"/>
                        <a:gd name="connsiteX3" fmla="*/ 0 w 80010"/>
                        <a:gd name="connsiteY3" fmla="*/ 15354 h 58051"/>
                        <a:gd name="connsiteX4" fmla="*/ 7620 w 80010"/>
                        <a:gd name="connsiteY4" fmla="*/ 36309 h 58051"/>
                        <a:gd name="connsiteX5" fmla="*/ 13335 w 80010"/>
                        <a:gd name="connsiteY5" fmla="*/ 40119 h 58051"/>
                        <a:gd name="connsiteX6" fmla="*/ 19050 w 80010"/>
                        <a:gd name="connsiteY6" fmla="*/ 45834 h 58051"/>
                        <a:gd name="connsiteX7" fmla="*/ 68580 w 80010"/>
                        <a:gd name="connsiteY7" fmla="*/ 49644 h 58051"/>
                        <a:gd name="connsiteX8" fmla="*/ 72390 w 80010"/>
                        <a:gd name="connsiteY8" fmla="*/ 43929 h 58051"/>
                        <a:gd name="connsiteX9" fmla="*/ 78105 w 80010"/>
                        <a:gd name="connsiteY9" fmla="*/ 38214 h 58051"/>
                        <a:gd name="connsiteX10" fmla="*/ 80010 w 80010"/>
                        <a:gd name="connsiteY10" fmla="*/ 32499 h 58051"/>
                        <a:gd name="connsiteX11" fmla="*/ 78105 w 80010"/>
                        <a:gd name="connsiteY11" fmla="*/ 21069 h 58051"/>
                        <a:gd name="connsiteX12" fmla="*/ 60960 w 80010"/>
                        <a:gd name="connsiteY12" fmla="*/ 15354 h 58051"/>
                        <a:gd name="connsiteX13" fmla="*/ 53340 w 80010"/>
                        <a:gd name="connsiteY13" fmla="*/ 17259 h 58051"/>
                        <a:gd name="connsiteX14" fmla="*/ 57150 w 80010"/>
                        <a:gd name="connsiteY14" fmla="*/ 5829 h 58051"/>
                        <a:gd name="connsiteX15" fmla="*/ 59055 w 80010"/>
                        <a:gd name="connsiteY15" fmla="*/ 114 h 58051"/>
                        <a:gd name="connsiteX16" fmla="*/ 32385 w 80010"/>
                        <a:gd name="connsiteY16" fmla="*/ 2019 h 5805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57150 w 80010"/>
                        <a:gd name="connsiteY14" fmla="*/ 398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6211"/>
                        <a:gd name="connsiteX1" fmla="*/ 32385 w 80010"/>
                        <a:gd name="connsiteY1" fmla="*/ 179 h 56211"/>
                        <a:gd name="connsiteX2" fmla="*/ 3810 w 80010"/>
                        <a:gd name="connsiteY2" fmla="*/ 2084 h 56211"/>
                        <a:gd name="connsiteX3" fmla="*/ 0 w 80010"/>
                        <a:gd name="connsiteY3" fmla="*/ 13514 h 56211"/>
                        <a:gd name="connsiteX4" fmla="*/ 7620 w 80010"/>
                        <a:gd name="connsiteY4" fmla="*/ 34469 h 56211"/>
                        <a:gd name="connsiteX5" fmla="*/ 13335 w 80010"/>
                        <a:gd name="connsiteY5" fmla="*/ 38279 h 56211"/>
                        <a:gd name="connsiteX6" fmla="*/ 19050 w 80010"/>
                        <a:gd name="connsiteY6" fmla="*/ 43994 h 56211"/>
                        <a:gd name="connsiteX7" fmla="*/ 68580 w 80010"/>
                        <a:gd name="connsiteY7" fmla="*/ 47804 h 56211"/>
                        <a:gd name="connsiteX8" fmla="*/ 72390 w 80010"/>
                        <a:gd name="connsiteY8" fmla="*/ 42089 h 56211"/>
                        <a:gd name="connsiteX9" fmla="*/ 78105 w 80010"/>
                        <a:gd name="connsiteY9" fmla="*/ 36374 h 56211"/>
                        <a:gd name="connsiteX10" fmla="*/ 80010 w 80010"/>
                        <a:gd name="connsiteY10" fmla="*/ 30659 h 56211"/>
                        <a:gd name="connsiteX11" fmla="*/ 78105 w 80010"/>
                        <a:gd name="connsiteY11" fmla="*/ 19229 h 56211"/>
                        <a:gd name="connsiteX12" fmla="*/ 60960 w 80010"/>
                        <a:gd name="connsiteY12" fmla="*/ 13514 h 56211"/>
                        <a:gd name="connsiteX13" fmla="*/ 53340 w 80010"/>
                        <a:gd name="connsiteY13" fmla="*/ 15419 h 56211"/>
                        <a:gd name="connsiteX14" fmla="*/ 40048 w 80010"/>
                        <a:gd name="connsiteY14" fmla="*/ 8639 h 56211"/>
                        <a:gd name="connsiteX15" fmla="*/ 32385 w 80010"/>
                        <a:gd name="connsiteY15" fmla="*/ 179 h 56211"/>
                        <a:gd name="connsiteX0" fmla="*/ 32385 w 80010"/>
                        <a:gd name="connsiteY0" fmla="*/ 179 h 52171"/>
                        <a:gd name="connsiteX1" fmla="*/ 32385 w 80010"/>
                        <a:gd name="connsiteY1" fmla="*/ 179 h 52171"/>
                        <a:gd name="connsiteX2" fmla="*/ 3810 w 80010"/>
                        <a:gd name="connsiteY2" fmla="*/ 2084 h 52171"/>
                        <a:gd name="connsiteX3" fmla="*/ 0 w 80010"/>
                        <a:gd name="connsiteY3" fmla="*/ 13514 h 52171"/>
                        <a:gd name="connsiteX4" fmla="*/ 7620 w 80010"/>
                        <a:gd name="connsiteY4" fmla="*/ 34469 h 52171"/>
                        <a:gd name="connsiteX5" fmla="*/ 13335 w 80010"/>
                        <a:gd name="connsiteY5" fmla="*/ 38279 h 52171"/>
                        <a:gd name="connsiteX6" fmla="*/ 19050 w 80010"/>
                        <a:gd name="connsiteY6" fmla="*/ 43994 h 52171"/>
                        <a:gd name="connsiteX7" fmla="*/ 68580 w 80010"/>
                        <a:gd name="connsiteY7" fmla="*/ 47804 h 52171"/>
                        <a:gd name="connsiteX8" fmla="*/ 72390 w 80010"/>
                        <a:gd name="connsiteY8" fmla="*/ 42089 h 52171"/>
                        <a:gd name="connsiteX9" fmla="*/ 78105 w 80010"/>
                        <a:gd name="connsiteY9" fmla="*/ 36374 h 52171"/>
                        <a:gd name="connsiteX10" fmla="*/ 80010 w 80010"/>
                        <a:gd name="connsiteY10" fmla="*/ 30659 h 52171"/>
                        <a:gd name="connsiteX11" fmla="*/ 78105 w 80010"/>
                        <a:gd name="connsiteY11" fmla="*/ 19229 h 52171"/>
                        <a:gd name="connsiteX12" fmla="*/ 60960 w 80010"/>
                        <a:gd name="connsiteY12" fmla="*/ 13514 h 52171"/>
                        <a:gd name="connsiteX13" fmla="*/ 53340 w 80010"/>
                        <a:gd name="connsiteY13" fmla="*/ 15419 h 52171"/>
                        <a:gd name="connsiteX14" fmla="*/ 40048 w 80010"/>
                        <a:gd name="connsiteY14" fmla="*/ 8639 h 52171"/>
                        <a:gd name="connsiteX15" fmla="*/ 32385 w 80010"/>
                        <a:gd name="connsiteY15" fmla="*/ 179 h 52171"/>
                        <a:gd name="connsiteX0" fmla="*/ 32385 w 80010"/>
                        <a:gd name="connsiteY0" fmla="*/ 179 h 52432"/>
                        <a:gd name="connsiteX1" fmla="*/ 32385 w 80010"/>
                        <a:gd name="connsiteY1" fmla="*/ 179 h 52432"/>
                        <a:gd name="connsiteX2" fmla="*/ 3810 w 80010"/>
                        <a:gd name="connsiteY2" fmla="*/ 2084 h 52432"/>
                        <a:gd name="connsiteX3" fmla="*/ 0 w 80010"/>
                        <a:gd name="connsiteY3" fmla="*/ 13514 h 52432"/>
                        <a:gd name="connsiteX4" fmla="*/ 7620 w 80010"/>
                        <a:gd name="connsiteY4" fmla="*/ 34469 h 52432"/>
                        <a:gd name="connsiteX5" fmla="*/ 13335 w 80010"/>
                        <a:gd name="connsiteY5" fmla="*/ 38279 h 52432"/>
                        <a:gd name="connsiteX6" fmla="*/ 19050 w 80010"/>
                        <a:gd name="connsiteY6" fmla="*/ 43994 h 52432"/>
                        <a:gd name="connsiteX7" fmla="*/ 68580 w 80010"/>
                        <a:gd name="connsiteY7" fmla="*/ 47804 h 52432"/>
                        <a:gd name="connsiteX8" fmla="*/ 72390 w 80010"/>
                        <a:gd name="connsiteY8" fmla="*/ 42089 h 52432"/>
                        <a:gd name="connsiteX9" fmla="*/ 78105 w 80010"/>
                        <a:gd name="connsiteY9" fmla="*/ 36374 h 52432"/>
                        <a:gd name="connsiteX10" fmla="*/ 80010 w 80010"/>
                        <a:gd name="connsiteY10" fmla="*/ 30659 h 52432"/>
                        <a:gd name="connsiteX11" fmla="*/ 78105 w 80010"/>
                        <a:gd name="connsiteY11" fmla="*/ 19229 h 52432"/>
                        <a:gd name="connsiteX12" fmla="*/ 60960 w 80010"/>
                        <a:gd name="connsiteY12" fmla="*/ 13514 h 52432"/>
                        <a:gd name="connsiteX13" fmla="*/ 53340 w 80010"/>
                        <a:gd name="connsiteY13" fmla="*/ 15419 h 52432"/>
                        <a:gd name="connsiteX14" fmla="*/ 40048 w 80010"/>
                        <a:gd name="connsiteY14" fmla="*/ 8639 h 52432"/>
                        <a:gd name="connsiteX15" fmla="*/ 32385 w 80010"/>
                        <a:gd name="connsiteY15" fmla="*/ 179 h 52432"/>
                        <a:gd name="connsiteX0" fmla="*/ 32385 w 80010"/>
                        <a:gd name="connsiteY0" fmla="*/ 179 h 55651"/>
                        <a:gd name="connsiteX1" fmla="*/ 32385 w 80010"/>
                        <a:gd name="connsiteY1" fmla="*/ 179 h 55651"/>
                        <a:gd name="connsiteX2" fmla="*/ 3810 w 80010"/>
                        <a:gd name="connsiteY2" fmla="*/ 2084 h 55651"/>
                        <a:gd name="connsiteX3" fmla="*/ 0 w 80010"/>
                        <a:gd name="connsiteY3" fmla="*/ 13514 h 55651"/>
                        <a:gd name="connsiteX4" fmla="*/ 7620 w 80010"/>
                        <a:gd name="connsiteY4" fmla="*/ 34469 h 55651"/>
                        <a:gd name="connsiteX5" fmla="*/ 13335 w 80010"/>
                        <a:gd name="connsiteY5" fmla="*/ 38279 h 55651"/>
                        <a:gd name="connsiteX6" fmla="*/ 19050 w 80010"/>
                        <a:gd name="connsiteY6" fmla="*/ 43994 h 55651"/>
                        <a:gd name="connsiteX7" fmla="*/ 48058 w 80010"/>
                        <a:gd name="connsiteY7" fmla="*/ 52454 h 55651"/>
                        <a:gd name="connsiteX8" fmla="*/ 72390 w 80010"/>
                        <a:gd name="connsiteY8" fmla="*/ 42089 h 55651"/>
                        <a:gd name="connsiteX9" fmla="*/ 78105 w 80010"/>
                        <a:gd name="connsiteY9" fmla="*/ 36374 h 55651"/>
                        <a:gd name="connsiteX10" fmla="*/ 80010 w 80010"/>
                        <a:gd name="connsiteY10" fmla="*/ 30659 h 55651"/>
                        <a:gd name="connsiteX11" fmla="*/ 78105 w 80010"/>
                        <a:gd name="connsiteY11" fmla="*/ 19229 h 55651"/>
                        <a:gd name="connsiteX12" fmla="*/ 60960 w 80010"/>
                        <a:gd name="connsiteY12" fmla="*/ 13514 h 55651"/>
                        <a:gd name="connsiteX13" fmla="*/ 53340 w 80010"/>
                        <a:gd name="connsiteY13" fmla="*/ 15419 h 55651"/>
                        <a:gd name="connsiteX14" fmla="*/ 40048 w 80010"/>
                        <a:gd name="connsiteY14" fmla="*/ 8639 h 55651"/>
                        <a:gd name="connsiteX15" fmla="*/ 32385 w 80010"/>
                        <a:gd name="connsiteY15" fmla="*/ 179 h 55651"/>
                        <a:gd name="connsiteX0" fmla="*/ 32385 w 80010"/>
                        <a:gd name="connsiteY0" fmla="*/ 179 h 53227"/>
                        <a:gd name="connsiteX1" fmla="*/ 32385 w 80010"/>
                        <a:gd name="connsiteY1" fmla="*/ 179 h 53227"/>
                        <a:gd name="connsiteX2" fmla="*/ 3810 w 80010"/>
                        <a:gd name="connsiteY2" fmla="*/ 2084 h 53227"/>
                        <a:gd name="connsiteX3" fmla="*/ 0 w 80010"/>
                        <a:gd name="connsiteY3" fmla="*/ 13514 h 53227"/>
                        <a:gd name="connsiteX4" fmla="*/ 7620 w 80010"/>
                        <a:gd name="connsiteY4" fmla="*/ 34469 h 53227"/>
                        <a:gd name="connsiteX5" fmla="*/ 13335 w 80010"/>
                        <a:gd name="connsiteY5" fmla="*/ 38279 h 53227"/>
                        <a:gd name="connsiteX6" fmla="*/ 19050 w 80010"/>
                        <a:gd name="connsiteY6" fmla="*/ 43994 h 53227"/>
                        <a:gd name="connsiteX7" fmla="*/ 48058 w 80010"/>
                        <a:gd name="connsiteY7" fmla="*/ 52454 h 53227"/>
                        <a:gd name="connsiteX8" fmla="*/ 72390 w 80010"/>
                        <a:gd name="connsiteY8" fmla="*/ 42089 h 53227"/>
                        <a:gd name="connsiteX9" fmla="*/ 78105 w 80010"/>
                        <a:gd name="connsiteY9" fmla="*/ 36374 h 53227"/>
                        <a:gd name="connsiteX10" fmla="*/ 80010 w 80010"/>
                        <a:gd name="connsiteY10" fmla="*/ 30659 h 53227"/>
                        <a:gd name="connsiteX11" fmla="*/ 78105 w 80010"/>
                        <a:gd name="connsiteY11" fmla="*/ 19229 h 53227"/>
                        <a:gd name="connsiteX12" fmla="*/ 60960 w 80010"/>
                        <a:gd name="connsiteY12" fmla="*/ 13514 h 53227"/>
                        <a:gd name="connsiteX13" fmla="*/ 53340 w 80010"/>
                        <a:gd name="connsiteY13" fmla="*/ 15419 h 53227"/>
                        <a:gd name="connsiteX14" fmla="*/ 40048 w 80010"/>
                        <a:gd name="connsiteY14" fmla="*/ 8639 h 53227"/>
                        <a:gd name="connsiteX15" fmla="*/ 32385 w 80010"/>
                        <a:gd name="connsiteY15" fmla="*/ 179 h 532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80010" h="53227">
                          <a:moveTo>
                            <a:pt x="32385" y="179"/>
                          </a:moveTo>
                          <a:lnTo>
                            <a:pt x="32385" y="179"/>
                          </a:lnTo>
                          <a:cubicBezTo>
                            <a:pt x="22860" y="814"/>
                            <a:pt x="12637" y="-1551"/>
                            <a:pt x="3810" y="2084"/>
                          </a:cubicBezTo>
                          <a:cubicBezTo>
                            <a:pt x="96" y="3613"/>
                            <a:pt x="0" y="13514"/>
                            <a:pt x="0" y="13514"/>
                          </a:cubicBezTo>
                          <a:cubicBezTo>
                            <a:pt x="1410" y="20563"/>
                            <a:pt x="2165" y="29014"/>
                            <a:pt x="7620" y="34469"/>
                          </a:cubicBezTo>
                          <a:cubicBezTo>
                            <a:pt x="9239" y="36088"/>
                            <a:pt x="11576" y="36813"/>
                            <a:pt x="13335" y="38279"/>
                          </a:cubicBezTo>
                          <a:cubicBezTo>
                            <a:pt x="15405" y="40004"/>
                            <a:pt x="17145" y="42089"/>
                            <a:pt x="19050" y="43994"/>
                          </a:cubicBezTo>
                          <a:cubicBezTo>
                            <a:pt x="36453" y="53990"/>
                            <a:pt x="29632" y="54059"/>
                            <a:pt x="48058" y="52454"/>
                          </a:cubicBezTo>
                          <a:cubicBezTo>
                            <a:pt x="50339" y="52255"/>
                            <a:pt x="67382" y="44769"/>
                            <a:pt x="72390" y="42089"/>
                          </a:cubicBezTo>
                          <a:cubicBezTo>
                            <a:pt x="77398" y="39409"/>
                            <a:pt x="76200" y="38279"/>
                            <a:pt x="78105" y="36374"/>
                          </a:cubicBezTo>
                          <a:cubicBezTo>
                            <a:pt x="78740" y="34469"/>
                            <a:pt x="80010" y="32667"/>
                            <a:pt x="80010" y="30659"/>
                          </a:cubicBezTo>
                          <a:cubicBezTo>
                            <a:pt x="80010" y="26796"/>
                            <a:pt x="79832" y="22684"/>
                            <a:pt x="78105" y="19229"/>
                          </a:cubicBezTo>
                          <a:cubicBezTo>
                            <a:pt x="75670" y="14359"/>
                            <a:pt x="63693" y="13970"/>
                            <a:pt x="60960" y="13514"/>
                          </a:cubicBezTo>
                          <a:cubicBezTo>
                            <a:pt x="58420" y="14149"/>
                            <a:pt x="56825" y="16231"/>
                            <a:pt x="53340" y="15419"/>
                          </a:cubicBezTo>
                          <a:cubicBezTo>
                            <a:pt x="49855" y="14607"/>
                            <a:pt x="39095" y="11497"/>
                            <a:pt x="40048" y="8639"/>
                          </a:cubicBezTo>
                          <a:lnTo>
                            <a:pt x="32385" y="179"/>
                          </a:ln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95" name="Freeform: Shape 433">
                      <a:extLst>
                        <a:ext uri="{FF2B5EF4-FFF2-40B4-BE49-F238E27FC236}">
                          <a16:creationId xmlns:a16="http://schemas.microsoft.com/office/drawing/2014/main" id="{64056DD4-129F-425A-9F36-E2DCEDC8C415}"/>
                        </a:ext>
                      </a:extLst>
                    </p:cNvPr>
                    <p:cNvSpPr/>
                    <p:nvPr/>
                  </p:nvSpPr>
                  <p:spPr>
                    <a:xfrm rot="1648623">
                      <a:off x="8778238" y="4278378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96" name="Freeform: Shape 434">
                      <a:extLst>
                        <a:ext uri="{FF2B5EF4-FFF2-40B4-BE49-F238E27FC236}">
                          <a16:creationId xmlns:a16="http://schemas.microsoft.com/office/drawing/2014/main" id="{45274B05-9AAC-44D8-ADA1-30EB0440593C}"/>
                        </a:ext>
                      </a:extLst>
                    </p:cNvPr>
                    <p:cNvSpPr/>
                    <p:nvPr/>
                  </p:nvSpPr>
                  <p:spPr>
                    <a:xfrm rot="17414284">
                      <a:off x="8943702" y="414065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97" name="Freeform: Shape 435">
                      <a:extLst>
                        <a:ext uri="{FF2B5EF4-FFF2-40B4-BE49-F238E27FC236}">
                          <a16:creationId xmlns:a16="http://schemas.microsoft.com/office/drawing/2014/main" id="{D49DD232-FAC6-4706-9B0B-1279AB5BE26C}"/>
                        </a:ext>
                      </a:extLst>
                    </p:cNvPr>
                    <p:cNvSpPr/>
                    <p:nvPr/>
                  </p:nvSpPr>
                  <p:spPr>
                    <a:xfrm rot="9043087">
                      <a:off x="8883430" y="4342996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98" name="Freeform: Shape 436">
                      <a:extLst>
                        <a:ext uri="{FF2B5EF4-FFF2-40B4-BE49-F238E27FC236}">
                          <a16:creationId xmlns:a16="http://schemas.microsoft.com/office/drawing/2014/main" id="{F0902F0A-5F5C-4461-A568-0867C5964E95}"/>
                        </a:ext>
                      </a:extLst>
                    </p:cNvPr>
                    <p:cNvSpPr/>
                    <p:nvPr/>
                  </p:nvSpPr>
                  <p:spPr>
                    <a:xfrm rot="5209521">
                      <a:off x="8961351" y="4317762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799" name="Freeform: Shape 437">
                      <a:extLst>
                        <a:ext uri="{FF2B5EF4-FFF2-40B4-BE49-F238E27FC236}">
                          <a16:creationId xmlns:a16="http://schemas.microsoft.com/office/drawing/2014/main" id="{0A5C7D93-66EC-4CB6-AB52-1C20741CD8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18409" y="4329533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00" name="Freeform: Shape 438">
                      <a:extLst>
                        <a:ext uri="{FF2B5EF4-FFF2-40B4-BE49-F238E27FC236}">
                          <a16:creationId xmlns:a16="http://schemas.microsoft.com/office/drawing/2014/main" id="{42D7B866-E184-4129-9227-583C8E67BFAE}"/>
                        </a:ext>
                      </a:extLst>
                    </p:cNvPr>
                    <p:cNvSpPr/>
                    <p:nvPr/>
                  </p:nvSpPr>
                  <p:spPr>
                    <a:xfrm rot="18952815">
                      <a:off x="8990335" y="4236377"/>
                      <a:ext cx="27432" cy="36576"/>
                    </a:xfrm>
                    <a:custGeom>
                      <a:avLst/>
                      <a:gdLst>
                        <a:gd name="connsiteX0" fmla="*/ 57150 w 104775"/>
                        <a:gd name="connsiteY0" fmla="*/ 76200 h 127635"/>
                        <a:gd name="connsiteX1" fmla="*/ 57150 w 104775"/>
                        <a:gd name="connsiteY1" fmla="*/ 76200 h 127635"/>
                        <a:gd name="connsiteX2" fmla="*/ 24765 w 104775"/>
                        <a:gd name="connsiteY2" fmla="*/ 80010 h 127635"/>
                        <a:gd name="connsiteX3" fmla="*/ 19050 w 104775"/>
                        <a:gd name="connsiteY3" fmla="*/ 83820 h 127635"/>
                        <a:gd name="connsiteX4" fmla="*/ 19050 w 104775"/>
                        <a:gd name="connsiteY4" fmla="*/ 106680 h 127635"/>
                        <a:gd name="connsiteX5" fmla="*/ 24765 w 104775"/>
                        <a:gd name="connsiteY5" fmla="*/ 110490 h 127635"/>
                        <a:gd name="connsiteX6" fmla="*/ 28575 w 104775"/>
                        <a:gd name="connsiteY6" fmla="*/ 116205 h 127635"/>
                        <a:gd name="connsiteX7" fmla="*/ 32385 w 104775"/>
                        <a:gd name="connsiteY7" fmla="*/ 127635 h 127635"/>
                        <a:gd name="connsiteX8" fmla="*/ 81915 w 104775"/>
                        <a:gd name="connsiteY8" fmla="*/ 125730 h 127635"/>
                        <a:gd name="connsiteX9" fmla="*/ 87630 w 104775"/>
                        <a:gd name="connsiteY9" fmla="*/ 123825 h 127635"/>
                        <a:gd name="connsiteX10" fmla="*/ 89535 w 104775"/>
                        <a:gd name="connsiteY10" fmla="*/ 118110 h 127635"/>
                        <a:gd name="connsiteX11" fmla="*/ 93345 w 104775"/>
                        <a:gd name="connsiteY11" fmla="*/ 112395 h 127635"/>
                        <a:gd name="connsiteX12" fmla="*/ 95250 w 104775"/>
                        <a:gd name="connsiteY12" fmla="*/ 99060 h 127635"/>
                        <a:gd name="connsiteX13" fmla="*/ 100965 w 104775"/>
                        <a:gd name="connsiteY13" fmla="*/ 95250 h 127635"/>
                        <a:gd name="connsiteX14" fmla="*/ 104775 w 104775"/>
                        <a:gd name="connsiteY14" fmla="*/ 83820 h 127635"/>
                        <a:gd name="connsiteX15" fmla="*/ 100965 w 104775"/>
                        <a:gd name="connsiteY15" fmla="*/ 57150 h 127635"/>
                        <a:gd name="connsiteX16" fmla="*/ 99060 w 104775"/>
                        <a:gd name="connsiteY16" fmla="*/ 49530 h 127635"/>
                        <a:gd name="connsiteX17" fmla="*/ 95250 w 104775"/>
                        <a:gd name="connsiteY17" fmla="*/ 43815 h 127635"/>
                        <a:gd name="connsiteX18" fmla="*/ 91440 w 104775"/>
                        <a:gd name="connsiteY18" fmla="*/ 32385 h 127635"/>
                        <a:gd name="connsiteX19" fmla="*/ 81915 w 104775"/>
                        <a:gd name="connsiteY19" fmla="*/ 15240 h 127635"/>
                        <a:gd name="connsiteX20" fmla="*/ 70485 w 104775"/>
                        <a:gd name="connsiteY20" fmla="*/ 3810 h 127635"/>
                        <a:gd name="connsiteX21" fmla="*/ 59055 w 104775"/>
                        <a:gd name="connsiteY21" fmla="*/ 0 h 127635"/>
                        <a:gd name="connsiteX22" fmla="*/ 45720 w 104775"/>
                        <a:gd name="connsiteY22" fmla="*/ 1905 h 127635"/>
                        <a:gd name="connsiteX23" fmla="*/ 43815 w 104775"/>
                        <a:gd name="connsiteY23" fmla="*/ 19050 h 127635"/>
                        <a:gd name="connsiteX24" fmla="*/ 41910 w 104775"/>
                        <a:gd name="connsiteY24" fmla="*/ 30480 h 127635"/>
                        <a:gd name="connsiteX25" fmla="*/ 40005 w 104775"/>
                        <a:gd name="connsiteY25" fmla="*/ 43815 h 127635"/>
                        <a:gd name="connsiteX26" fmla="*/ 28575 w 104775"/>
                        <a:gd name="connsiteY26" fmla="*/ 49530 h 127635"/>
                        <a:gd name="connsiteX27" fmla="*/ 3810 w 104775"/>
                        <a:gd name="connsiteY27" fmla="*/ 51435 h 127635"/>
                        <a:gd name="connsiteX28" fmla="*/ 1905 w 104775"/>
                        <a:gd name="connsiteY28" fmla="*/ 59055 h 127635"/>
                        <a:gd name="connsiteX29" fmla="*/ 0 w 104775"/>
                        <a:gd name="connsiteY29" fmla="*/ 64770 h 127635"/>
                        <a:gd name="connsiteX30" fmla="*/ 5715 w 104775"/>
                        <a:gd name="connsiteY30" fmla="*/ 78105 h 127635"/>
                        <a:gd name="connsiteX31" fmla="*/ 5715 w 104775"/>
                        <a:gd name="connsiteY31" fmla="*/ 81915 h 127635"/>
                        <a:gd name="connsiteX32" fmla="*/ 5715 w 104775"/>
                        <a:gd name="connsiteY32" fmla="*/ 87630 h 127635"/>
                        <a:gd name="connsiteX0" fmla="*/ 57150 w 104775"/>
                        <a:gd name="connsiteY0" fmla="*/ 76200 h 127635"/>
                        <a:gd name="connsiteX1" fmla="*/ 24765 w 104775"/>
                        <a:gd name="connsiteY1" fmla="*/ 80010 h 127635"/>
                        <a:gd name="connsiteX2" fmla="*/ 19050 w 104775"/>
                        <a:gd name="connsiteY2" fmla="*/ 83820 h 127635"/>
                        <a:gd name="connsiteX3" fmla="*/ 19050 w 104775"/>
                        <a:gd name="connsiteY3" fmla="*/ 106680 h 127635"/>
                        <a:gd name="connsiteX4" fmla="*/ 24765 w 104775"/>
                        <a:gd name="connsiteY4" fmla="*/ 110490 h 127635"/>
                        <a:gd name="connsiteX5" fmla="*/ 28575 w 104775"/>
                        <a:gd name="connsiteY5" fmla="*/ 116205 h 127635"/>
                        <a:gd name="connsiteX6" fmla="*/ 32385 w 104775"/>
                        <a:gd name="connsiteY6" fmla="*/ 127635 h 127635"/>
                        <a:gd name="connsiteX7" fmla="*/ 81915 w 104775"/>
                        <a:gd name="connsiteY7" fmla="*/ 125730 h 127635"/>
                        <a:gd name="connsiteX8" fmla="*/ 87630 w 104775"/>
                        <a:gd name="connsiteY8" fmla="*/ 123825 h 127635"/>
                        <a:gd name="connsiteX9" fmla="*/ 89535 w 104775"/>
                        <a:gd name="connsiteY9" fmla="*/ 118110 h 127635"/>
                        <a:gd name="connsiteX10" fmla="*/ 93345 w 104775"/>
                        <a:gd name="connsiteY10" fmla="*/ 112395 h 127635"/>
                        <a:gd name="connsiteX11" fmla="*/ 95250 w 104775"/>
                        <a:gd name="connsiteY11" fmla="*/ 99060 h 127635"/>
                        <a:gd name="connsiteX12" fmla="*/ 100965 w 104775"/>
                        <a:gd name="connsiteY12" fmla="*/ 95250 h 127635"/>
                        <a:gd name="connsiteX13" fmla="*/ 104775 w 104775"/>
                        <a:gd name="connsiteY13" fmla="*/ 83820 h 127635"/>
                        <a:gd name="connsiteX14" fmla="*/ 100965 w 104775"/>
                        <a:gd name="connsiteY14" fmla="*/ 57150 h 127635"/>
                        <a:gd name="connsiteX15" fmla="*/ 99060 w 104775"/>
                        <a:gd name="connsiteY15" fmla="*/ 49530 h 127635"/>
                        <a:gd name="connsiteX16" fmla="*/ 95250 w 104775"/>
                        <a:gd name="connsiteY16" fmla="*/ 43815 h 127635"/>
                        <a:gd name="connsiteX17" fmla="*/ 91440 w 104775"/>
                        <a:gd name="connsiteY17" fmla="*/ 32385 h 127635"/>
                        <a:gd name="connsiteX18" fmla="*/ 81915 w 104775"/>
                        <a:gd name="connsiteY18" fmla="*/ 15240 h 127635"/>
                        <a:gd name="connsiteX19" fmla="*/ 70485 w 104775"/>
                        <a:gd name="connsiteY19" fmla="*/ 3810 h 127635"/>
                        <a:gd name="connsiteX20" fmla="*/ 59055 w 104775"/>
                        <a:gd name="connsiteY20" fmla="*/ 0 h 127635"/>
                        <a:gd name="connsiteX21" fmla="*/ 45720 w 104775"/>
                        <a:gd name="connsiteY21" fmla="*/ 1905 h 127635"/>
                        <a:gd name="connsiteX22" fmla="*/ 43815 w 104775"/>
                        <a:gd name="connsiteY22" fmla="*/ 19050 h 127635"/>
                        <a:gd name="connsiteX23" fmla="*/ 41910 w 104775"/>
                        <a:gd name="connsiteY23" fmla="*/ 30480 h 127635"/>
                        <a:gd name="connsiteX24" fmla="*/ 40005 w 104775"/>
                        <a:gd name="connsiteY24" fmla="*/ 43815 h 127635"/>
                        <a:gd name="connsiteX25" fmla="*/ 28575 w 104775"/>
                        <a:gd name="connsiteY25" fmla="*/ 49530 h 127635"/>
                        <a:gd name="connsiteX26" fmla="*/ 3810 w 104775"/>
                        <a:gd name="connsiteY26" fmla="*/ 51435 h 127635"/>
                        <a:gd name="connsiteX27" fmla="*/ 1905 w 104775"/>
                        <a:gd name="connsiteY27" fmla="*/ 59055 h 127635"/>
                        <a:gd name="connsiteX28" fmla="*/ 0 w 104775"/>
                        <a:gd name="connsiteY28" fmla="*/ 64770 h 127635"/>
                        <a:gd name="connsiteX29" fmla="*/ 5715 w 104775"/>
                        <a:gd name="connsiteY29" fmla="*/ 78105 h 127635"/>
                        <a:gd name="connsiteX30" fmla="*/ 5715 w 104775"/>
                        <a:gd name="connsiteY30" fmla="*/ 81915 h 127635"/>
                        <a:gd name="connsiteX31" fmla="*/ 5715 w 104775"/>
                        <a:gd name="connsiteY31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83820 h 127635"/>
                        <a:gd name="connsiteX2" fmla="*/ 19050 w 104775"/>
                        <a:gd name="connsiteY2" fmla="*/ 106680 h 127635"/>
                        <a:gd name="connsiteX3" fmla="*/ 24765 w 104775"/>
                        <a:gd name="connsiteY3" fmla="*/ 110490 h 127635"/>
                        <a:gd name="connsiteX4" fmla="*/ 28575 w 104775"/>
                        <a:gd name="connsiteY4" fmla="*/ 116205 h 127635"/>
                        <a:gd name="connsiteX5" fmla="*/ 32385 w 104775"/>
                        <a:gd name="connsiteY5" fmla="*/ 127635 h 127635"/>
                        <a:gd name="connsiteX6" fmla="*/ 81915 w 104775"/>
                        <a:gd name="connsiteY6" fmla="*/ 125730 h 127635"/>
                        <a:gd name="connsiteX7" fmla="*/ 87630 w 104775"/>
                        <a:gd name="connsiteY7" fmla="*/ 123825 h 127635"/>
                        <a:gd name="connsiteX8" fmla="*/ 89535 w 104775"/>
                        <a:gd name="connsiteY8" fmla="*/ 118110 h 127635"/>
                        <a:gd name="connsiteX9" fmla="*/ 93345 w 104775"/>
                        <a:gd name="connsiteY9" fmla="*/ 112395 h 127635"/>
                        <a:gd name="connsiteX10" fmla="*/ 95250 w 104775"/>
                        <a:gd name="connsiteY10" fmla="*/ 99060 h 127635"/>
                        <a:gd name="connsiteX11" fmla="*/ 100965 w 104775"/>
                        <a:gd name="connsiteY11" fmla="*/ 95250 h 127635"/>
                        <a:gd name="connsiteX12" fmla="*/ 104775 w 104775"/>
                        <a:gd name="connsiteY12" fmla="*/ 83820 h 127635"/>
                        <a:gd name="connsiteX13" fmla="*/ 100965 w 104775"/>
                        <a:gd name="connsiteY13" fmla="*/ 57150 h 127635"/>
                        <a:gd name="connsiteX14" fmla="*/ 99060 w 104775"/>
                        <a:gd name="connsiteY14" fmla="*/ 49530 h 127635"/>
                        <a:gd name="connsiteX15" fmla="*/ 95250 w 104775"/>
                        <a:gd name="connsiteY15" fmla="*/ 43815 h 127635"/>
                        <a:gd name="connsiteX16" fmla="*/ 91440 w 104775"/>
                        <a:gd name="connsiteY16" fmla="*/ 32385 h 127635"/>
                        <a:gd name="connsiteX17" fmla="*/ 81915 w 104775"/>
                        <a:gd name="connsiteY17" fmla="*/ 15240 h 127635"/>
                        <a:gd name="connsiteX18" fmla="*/ 70485 w 104775"/>
                        <a:gd name="connsiteY18" fmla="*/ 3810 h 127635"/>
                        <a:gd name="connsiteX19" fmla="*/ 59055 w 104775"/>
                        <a:gd name="connsiteY19" fmla="*/ 0 h 127635"/>
                        <a:gd name="connsiteX20" fmla="*/ 45720 w 104775"/>
                        <a:gd name="connsiteY20" fmla="*/ 1905 h 127635"/>
                        <a:gd name="connsiteX21" fmla="*/ 43815 w 104775"/>
                        <a:gd name="connsiteY21" fmla="*/ 19050 h 127635"/>
                        <a:gd name="connsiteX22" fmla="*/ 41910 w 104775"/>
                        <a:gd name="connsiteY22" fmla="*/ 30480 h 127635"/>
                        <a:gd name="connsiteX23" fmla="*/ 40005 w 104775"/>
                        <a:gd name="connsiteY23" fmla="*/ 43815 h 127635"/>
                        <a:gd name="connsiteX24" fmla="*/ 28575 w 104775"/>
                        <a:gd name="connsiteY24" fmla="*/ 49530 h 127635"/>
                        <a:gd name="connsiteX25" fmla="*/ 3810 w 104775"/>
                        <a:gd name="connsiteY25" fmla="*/ 51435 h 127635"/>
                        <a:gd name="connsiteX26" fmla="*/ 1905 w 104775"/>
                        <a:gd name="connsiteY26" fmla="*/ 59055 h 127635"/>
                        <a:gd name="connsiteX27" fmla="*/ 0 w 104775"/>
                        <a:gd name="connsiteY27" fmla="*/ 64770 h 127635"/>
                        <a:gd name="connsiteX28" fmla="*/ 5715 w 104775"/>
                        <a:gd name="connsiteY28" fmla="*/ 78105 h 127635"/>
                        <a:gd name="connsiteX29" fmla="*/ 5715 w 104775"/>
                        <a:gd name="connsiteY29" fmla="*/ 81915 h 127635"/>
                        <a:gd name="connsiteX30" fmla="*/ 5715 w 104775"/>
                        <a:gd name="connsiteY30" fmla="*/ 87630 h 127635"/>
                        <a:gd name="connsiteX0" fmla="*/ 24765 w 104775"/>
                        <a:gd name="connsiteY0" fmla="*/ 80010 h 127635"/>
                        <a:gd name="connsiteX1" fmla="*/ 19050 w 104775"/>
                        <a:gd name="connsiteY1" fmla="*/ 106680 h 127635"/>
                        <a:gd name="connsiteX2" fmla="*/ 24765 w 104775"/>
                        <a:gd name="connsiteY2" fmla="*/ 110490 h 127635"/>
                        <a:gd name="connsiteX3" fmla="*/ 28575 w 104775"/>
                        <a:gd name="connsiteY3" fmla="*/ 116205 h 127635"/>
                        <a:gd name="connsiteX4" fmla="*/ 32385 w 104775"/>
                        <a:gd name="connsiteY4" fmla="*/ 127635 h 127635"/>
                        <a:gd name="connsiteX5" fmla="*/ 81915 w 104775"/>
                        <a:gd name="connsiteY5" fmla="*/ 125730 h 127635"/>
                        <a:gd name="connsiteX6" fmla="*/ 87630 w 104775"/>
                        <a:gd name="connsiteY6" fmla="*/ 123825 h 127635"/>
                        <a:gd name="connsiteX7" fmla="*/ 89535 w 104775"/>
                        <a:gd name="connsiteY7" fmla="*/ 118110 h 127635"/>
                        <a:gd name="connsiteX8" fmla="*/ 93345 w 104775"/>
                        <a:gd name="connsiteY8" fmla="*/ 112395 h 127635"/>
                        <a:gd name="connsiteX9" fmla="*/ 95250 w 104775"/>
                        <a:gd name="connsiteY9" fmla="*/ 99060 h 127635"/>
                        <a:gd name="connsiteX10" fmla="*/ 100965 w 104775"/>
                        <a:gd name="connsiteY10" fmla="*/ 95250 h 127635"/>
                        <a:gd name="connsiteX11" fmla="*/ 104775 w 104775"/>
                        <a:gd name="connsiteY11" fmla="*/ 83820 h 127635"/>
                        <a:gd name="connsiteX12" fmla="*/ 100965 w 104775"/>
                        <a:gd name="connsiteY12" fmla="*/ 57150 h 127635"/>
                        <a:gd name="connsiteX13" fmla="*/ 99060 w 104775"/>
                        <a:gd name="connsiteY13" fmla="*/ 49530 h 127635"/>
                        <a:gd name="connsiteX14" fmla="*/ 95250 w 104775"/>
                        <a:gd name="connsiteY14" fmla="*/ 43815 h 127635"/>
                        <a:gd name="connsiteX15" fmla="*/ 91440 w 104775"/>
                        <a:gd name="connsiteY15" fmla="*/ 32385 h 127635"/>
                        <a:gd name="connsiteX16" fmla="*/ 81915 w 104775"/>
                        <a:gd name="connsiteY16" fmla="*/ 15240 h 127635"/>
                        <a:gd name="connsiteX17" fmla="*/ 70485 w 104775"/>
                        <a:gd name="connsiteY17" fmla="*/ 3810 h 127635"/>
                        <a:gd name="connsiteX18" fmla="*/ 59055 w 104775"/>
                        <a:gd name="connsiteY18" fmla="*/ 0 h 127635"/>
                        <a:gd name="connsiteX19" fmla="*/ 45720 w 104775"/>
                        <a:gd name="connsiteY19" fmla="*/ 1905 h 127635"/>
                        <a:gd name="connsiteX20" fmla="*/ 43815 w 104775"/>
                        <a:gd name="connsiteY20" fmla="*/ 19050 h 127635"/>
                        <a:gd name="connsiteX21" fmla="*/ 41910 w 104775"/>
                        <a:gd name="connsiteY21" fmla="*/ 30480 h 127635"/>
                        <a:gd name="connsiteX22" fmla="*/ 40005 w 104775"/>
                        <a:gd name="connsiteY22" fmla="*/ 43815 h 127635"/>
                        <a:gd name="connsiteX23" fmla="*/ 28575 w 104775"/>
                        <a:gd name="connsiteY23" fmla="*/ 49530 h 127635"/>
                        <a:gd name="connsiteX24" fmla="*/ 3810 w 104775"/>
                        <a:gd name="connsiteY24" fmla="*/ 51435 h 127635"/>
                        <a:gd name="connsiteX25" fmla="*/ 1905 w 104775"/>
                        <a:gd name="connsiteY25" fmla="*/ 59055 h 127635"/>
                        <a:gd name="connsiteX26" fmla="*/ 0 w 104775"/>
                        <a:gd name="connsiteY26" fmla="*/ 64770 h 127635"/>
                        <a:gd name="connsiteX27" fmla="*/ 5715 w 104775"/>
                        <a:gd name="connsiteY27" fmla="*/ 78105 h 127635"/>
                        <a:gd name="connsiteX28" fmla="*/ 5715 w 104775"/>
                        <a:gd name="connsiteY28" fmla="*/ 81915 h 127635"/>
                        <a:gd name="connsiteX29" fmla="*/ 5715 w 104775"/>
                        <a:gd name="connsiteY29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5715 w 104775"/>
                        <a:gd name="connsiteY28" fmla="*/ 8763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6680 h 127635"/>
                        <a:gd name="connsiteX1" fmla="*/ 24765 w 104775"/>
                        <a:gd name="connsiteY1" fmla="*/ 110490 h 127635"/>
                        <a:gd name="connsiteX2" fmla="*/ 28575 w 104775"/>
                        <a:gd name="connsiteY2" fmla="*/ 116205 h 127635"/>
                        <a:gd name="connsiteX3" fmla="*/ 32385 w 104775"/>
                        <a:gd name="connsiteY3" fmla="*/ 127635 h 127635"/>
                        <a:gd name="connsiteX4" fmla="*/ 81915 w 104775"/>
                        <a:gd name="connsiteY4" fmla="*/ 125730 h 127635"/>
                        <a:gd name="connsiteX5" fmla="*/ 87630 w 104775"/>
                        <a:gd name="connsiteY5" fmla="*/ 123825 h 127635"/>
                        <a:gd name="connsiteX6" fmla="*/ 89535 w 104775"/>
                        <a:gd name="connsiteY6" fmla="*/ 118110 h 127635"/>
                        <a:gd name="connsiteX7" fmla="*/ 93345 w 104775"/>
                        <a:gd name="connsiteY7" fmla="*/ 112395 h 127635"/>
                        <a:gd name="connsiteX8" fmla="*/ 95250 w 104775"/>
                        <a:gd name="connsiteY8" fmla="*/ 99060 h 127635"/>
                        <a:gd name="connsiteX9" fmla="*/ 100965 w 104775"/>
                        <a:gd name="connsiteY9" fmla="*/ 95250 h 127635"/>
                        <a:gd name="connsiteX10" fmla="*/ 104775 w 104775"/>
                        <a:gd name="connsiteY10" fmla="*/ 83820 h 127635"/>
                        <a:gd name="connsiteX11" fmla="*/ 100965 w 104775"/>
                        <a:gd name="connsiteY11" fmla="*/ 57150 h 127635"/>
                        <a:gd name="connsiteX12" fmla="*/ 99060 w 104775"/>
                        <a:gd name="connsiteY12" fmla="*/ 49530 h 127635"/>
                        <a:gd name="connsiteX13" fmla="*/ 95250 w 104775"/>
                        <a:gd name="connsiteY13" fmla="*/ 43815 h 127635"/>
                        <a:gd name="connsiteX14" fmla="*/ 91440 w 104775"/>
                        <a:gd name="connsiteY14" fmla="*/ 32385 h 127635"/>
                        <a:gd name="connsiteX15" fmla="*/ 81915 w 104775"/>
                        <a:gd name="connsiteY15" fmla="*/ 15240 h 127635"/>
                        <a:gd name="connsiteX16" fmla="*/ 70485 w 104775"/>
                        <a:gd name="connsiteY16" fmla="*/ 3810 h 127635"/>
                        <a:gd name="connsiteX17" fmla="*/ 59055 w 104775"/>
                        <a:gd name="connsiteY17" fmla="*/ 0 h 127635"/>
                        <a:gd name="connsiteX18" fmla="*/ 45720 w 104775"/>
                        <a:gd name="connsiteY18" fmla="*/ 1905 h 127635"/>
                        <a:gd name="connsiteX19" fmla="*/ 43815 w 104775"/>
                        <a:gd name="connsiteY19" fmla="*/ 19050 h 127635"/>
                        <a:gd name="connsiteX20" fmla="*/ 41910 w 104775"/>
                        <a:gd name="connsiteY20" fmla="*/ 30480 h 127635"/>
                        <a:gd name="connsiteX21" fmla="*/ 40005 w 104775"/>
                        <a:gd name="connsiteY21" fmla="*/ 43815 h 127635"/>
                        <a:gd name="connsiteX22" fmla="*/ 28575 w 104775"/>
                        <a:gd name="connsiteY22" fmla="*/ 49530 h 127635"/>
                        <a:gd name="connsiteX23" fmla="*/ 3810 w 104775"/>
                        <a:gd name="connsiteY23" fmla="*/ 51435 h 127635"/>
                        <a:gd name="connsiteX24" fmla="*/ 1905 w 104775"/>
                        <a:gd name="connsiteY24" fmla="*/ 59055 h 127635"/>
                        <a:gd name="connsiteX25" fmla="*/ 0 w 104775"/>
                        <a:gd name="connsiteY25" fmla="*/ 64770 h 127635"/>
                        <a:gd name="connsiteX26" fmla="*/ 5715 w 104775"/>
                        <a:gd name="connsiteY26" fmla="*/ 78105 h 127635"/>
                        <a:gd name="connsiteX27" fmla="*/ 5715 w 104775"/>
                        <a:gd name="connsiteY27" fmla="*/ 81915 h 127635"/>
                        <a:gd name="connsiteX28" fmla="*/ 17145 w 104775"/>
                        <a:gd name="connsiteY28" fmla="*/ 110490 h 127635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81915 w 104775"/>
                        <a:gd name="connsiteY15" fmla="*/ 16019 h 128414"/>
                        <a:gd name="connsiteX16" fmla="*/ 70485 w 104775"/>
                        <a:gd name="connsiteY16" fmla="*/ 4589 h 128414"/>
                        <a:gd name="connsiteX17" fmla="*/ 59055 w 104775"/>
                        <a:gd name="connsiteY17" fmla="*/ 779 h 128414"/>
                        <a:gd name="connsiteX18" fmla="*/ 45720 w 104775"/>
                        <a:gd name="connsiteY18" fmla="*/ 2684 h 128414"/>
                        <a:gd name="connsiteX19" fmla="*/ 41910 w 104775"/>
                        <a:gd name="connsiteY19" fmla="*/ 31259 h 128414"/>
                        <a:gd name="connsiteX20" fmla="*/ 40005 w 104775"/>
                        <a:gd name="connsiteY20" fmla="*/ 44594 h 128414"/>
                        <a:gd name="connsiteX21" fmla="*/ 28575 w 104775"/>
                        <a:gd name="connsiteY21" fmla="*/ 50309 h 128414"/>
                        <a:gd name="connsiteX22" fmla="*/ 3810 w 104775"/>
                        <a:gd name="connsiteY22" fmla="*/ 52214 h 128414"/>
                        <a:gd name="connsiteX23" fmla="*/ 1905 w 104775"/>
                        <a:gd name="connsiteY23" fmla="*/ 59834 h 128414"/>
                        <a:gd name="connsiteX24" fmla="*/ 0 w 104775"/>
                        <a:gd name="connsiteY24" fmla="*/ 65549 h 128414"/>
                        <a:gd name="connsiteX25" fmla="*/ 5715 w 104775"/>
                        <a:gd name="connsiteY25" fmla="*/ 78884 h 128414"/>
                        <a:gd name="connsiteX26" fmla="*/ 5715 w 104775"/>
                        <a:gd name="connsiteY26" fmla="*/ 82694 h 128414"/>
                        <a:gd name="connsiteX27" fmla="*/ 17145 w 104775"/>
                        <a:gd name="connsiteY27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28575 w 104775"/>
                        <a:gd name="connsiteY20" fmla="*/ 50309 h 128414"/>
                        <a:gd name="connsiteX21" fmla="*/ 3810 w 104775"/>
                        <a:gd name="connsiteY21" fmla="*/ 52214 h 128414"/>
                        <a:gd name="connsiteX22" fmla="*/ 1905 w 104775"/>
                        <a:gd name="connsiteY22" fmla="*/ 59834 h 128414"/>
                        <a:gd name="connsiteX23" fmla="*/ 0 w 104775"/>
                        <a:gd name="connsiteY23" fmla="*/ 65549 h 128414"/>
                        <a:gd name="connsiteX24" fmla="*/ 5715 w 104775"/>
                        <a:gd name="connsiteY24" fmla="*/ 78884 h 128414"/>
                        <a:gd name="connsiteX25" fmla="*/ 5715 w 104775"/>
                        <a:gd name="connsiteY25" fmla="*/ 82694 h 128414"/>
                        <a:gd name="connsiteX26" fmla="*/ 17145 w 104775"/>
                        <a:gd name="connsiteY26" fmla="*/ 111269 h 128414"/>
                        <a:gd name="connsiteX0" fmla="*/ 19050 w 104775"/>
                        <a:gd name="connsiteY0" fmla="*/ 107459 h 128414"/>
                        <a:gd name="connsiteX1" fmla="*/ 24765 w 104775"/>
                        <a:gd name="connsiteY1" fmla="*/ 111269 h 128414"/>
                        <a:gd name="connsiteX2" fmla="*/ 28575 w 104775"/>
                        <a:gd name="connsiteY2" fmla="*/ 116984 h 128414"/>
                        <a:gd name="connsiteX3" fmla="*/ 32385 w 104775"/>
                        <a:gd name="connsiteY3" fmla="*/ 128414 h 128414"/>
                        <a:gd name="connsiteX4" fmla="*/ 81915 w 104775"/>
                        <a:gd name="connsiteY4" fmla="*/ 126509 h 128414"/>
                        <a:gd name="connsiteX5" fmla="*/ 87630 w 104775"/>
                        <a:gd name="connsiteY5" fmla="*/ 124604 h 128414"/>
                        <a:gd name="connsiteX6" fmla="*/ 89535 w 104775"/>
                        <a:gd name="connsiteY6" fmla="*/ 118889 h 128414"/>
                        <a:gd name="connsiteX7" fmla="*/ 93345 w 104775"/>
                        <a:gd name="connsiteY7" fmla="*/ 113174 h 128414"/>
                        <a:gd name="connsiteX8" fmla="*/ 95250 w 104775"/>
                        <a:gd name="connsiteY8" fmla="*/ 99839 h 128414"/>
                        <a:gd name="connsiteX9" fmla="*/ 100965 w 104775"/>
                        <a:gd name="connsiteY9" fmla="*/ 96029 h 128414"/>
                        <a:gd name="connsiteX10" fmla="*/ 104775 w 104775"/>
                        <a:gd name="connsiteY10" fmla="*/ 84599 h 128414"/>
                        <a:gd name="connsiteX11" fmla="*/ 100965 w 104775"/>
                        <a:gd name="connsiteY11" fmla="*/ 57929 h 128414"/>
                        <a:gd name="connsiteX12" fmla="*/ 99060 w 104775"/>
                        <a:gd name="connsiteY12" fmla="*/ 50309 h 128414"/>
                        <a:gd name="connsiteX13" fmla="*/ 95250 w 104775"/>
                        <a:gd name="connsiteY13" fmla="*/ 44594 h 128414"/>
                        <a:gd name="connsiteX14" fmla="*/ 91440 w 104775"/>
                        <a:gd name="connsiteY14" fmla="*/ 33164 h 128414"/>
                        <a:gd name="connsiteX15" fmla="*/ 70485 w 104775"/>
                        <a:gd name="connsiteY15" fmla="*/ 4589 h 128414"/>
                        <a:gd name="connsiteX16" fmla="*/ 59055 w 104775"/>
                        <a:gd name="connsiteY16" fmla="*/ 779 h 128414"/>
                        <a:gd name="connsiteX17" fmla="*/ 45720 w 104775"/>
                        <a:gd name="connsiteY17" fmla="*/ 2684 h 128414"/>
                        <a:gd name="connsiteX18" fmla="*/ 41910 w 104775"/>
                        <a:gd name="connsiteY18" fmla="*/ 31259 h 128414"/>
                        <a:gd name="connsiteX19" fmla="*/ 40005 w 104775"/>
                        <a:gd name="connsiteY19" fmla="*/ 44594 h 128414"/>
                        <a:gd name="connsiteX20" fmla="*/ 3810 w 104775"/>
                        <a:gd name="connsiteY20" fmla="*/ 52214 h 128414"/>
                        <a:gd name="connsiteX21" fmla="*/ 1905 w 104775"/>
                        <a:gd name="connsiteY21" fmla="*/ 59834 h 128414"/>
                        <a:gd name="connsiteX22" fmla="*/ 0 w 104775"/>
                        <a:gd name="connsiteY22" fmla="*/ 65549 h 128414"/>
                        <a:gd name="connsiteX23" fmla="*/ 5715 w 104775"/>
                        <a:gd name="connsiteY23" fmla="*/ 78884 h 128414"/>
                        <a:gd name="connsiteX24" fmla="*/ 5715 w 104775"/>
                        <a:gd name="connsiteY24" fmla="*/ 82694 h 128414"/>
                        <a:gd name="connsiteX25" fmla="*/ 17145 w 104775"/>
                        <a:gd name="connsiteY25" fmla="*/ 111269 h 128414"/>
                        <a:gd name="connsiteX0" fmla="*/ 19050 w 104775"/>
                        <a:gd name="connsiteY0" fmla="*/ 107492 h 128447"/>
                        <a:gd name="connsiteX1" fmla="*/ 24765 w 104775"/>
                        <a:gd name="connsiteY1" fmla="*/ 111302 h 128447"/>
                        <a:gd name="connsiteX2" fmla="*/ 28575 w 104775"/>
                        <a:gd name="connsiteY2" fmla="*/ 117017 h 128447"/>
                        <a:gd name="connsiteX3" fmla="*/ 32385 w 104775"/>
                        <a:gd name="connsiteY3" fmla="*/ 128447 h 128447"/>
                        <a:gd name="connsiteX4" fmla="*/ 81915 w 104775"/>
                        <a:gd name="connsiteY4" fmla="*/ 126542 h 128447"/>
                        <a:gd name="connsiteX5" fmla="*/ 87630 w 104775"/>
                        <a:gd name="connsiteY5" fmla="*/ 124637 h 128447"/>
                        <a:gd name="connsiteX6" fmla="*/ 89535 w 104775"/>
                        <a:gd name="connsiteY6" fmla="*/ 118922 h 128447"/>
                        <a:gd name="connsiteX7" fmla="*/ 93345 w 104775"/>
                        <a:gd name="connsiteY7" fmla="*/ 113207 h 128447"/>
                        <a:gd name="connsiteX8" fmla="*/ 95250 w 104775"/>
                        <a:gd name="connsiteY8" fmla="*/ 99872 h 128447"/>
                        <a:gd name="connsiteX9" fmla="*/ 100965 w 104775"/>
                        <a:gd name="connsiteY9" fmla="*/ 96062 h 128447"/>
                        <a:gd name="connsiteX10" fmla="*/ 104775 w 104775"/>
                        <a:gd name="connsiteY10" fmla="*/ 84632 h 128447"/>
                        <a:gd name="connsiteX11" fmla="*/ 100965 w 104775"/>
                        <a:gd name="connsiteY11" fmla="*/ 57962 h 128447"/>
                        <a:gd name="connsiteX12" fmla="*/ 99060 w 104775"/>
                        <a:gd name="connsiteY12" fmla="*/ 50342 h 128447"/>
                        <a:gd name="connsiteX13" fmla="*/ 95250 w 104775"/>
                        <a:gd name="connsiteY13" fmla="*/ 44627 h 128447"/>
                        <a:gd name="connsiteX14" fmla="*/ 91440 w 104775"/>
                        <a:gd name="connsiteY14" fmla="*/ 33197 h 128447"/>
                        <a:gd name="connsiteX15" fmla="*/ 70485 w 104775"/>
                        <a:gd name="connsiteY15" fmla="*/ 4622 h 128447"/>
                        <a:gd name="connsiteX16" fmla="*/ 45720 w 104775"/>
                        <a:gd name="connsiteY16" fmla="*/ 2717 h 128447"/>
                        <a:gd name="connsiteX17" fmla="*/ 41910 w 104775"/>
                        <a:gd name="connsiteY17" fmla="*/ 31292 h 128447"/>
                        <a:gd name="connsiteX18" fmla="*/ 40005 w 104775"/>
                        <a:gd name="connsiteY18" fmla="*/ 44627 h 128447"/>
                        <a:gd name="connsiteX19" fmla="*/ 3810 w 104775"/>
                        <a:gd name="connsiteY19" fmla="*/ 52247 h 128447"/>
                        <a:gd name="connsiteX20" fmla="*/ 1905 w 104775"/>
                        <a:gd name="connsiteY20" fmla="*/ 59867 h 128447"/>
                        <a:gd name="connsiteX21" fmla="*/ 0 w 104775"/>
                        <a:gd name="connsiteY21" fmla="*/ 65582 h 128447"/>
                        <a:gd name="connsiteX22" fmla="*/ 5715 w 104775"/>
                        <a:gd name="connsiteY22" fmla="*/ 78917 h 128447"/>
                        <a:gd name="connsiteX23" fmla="*/ 5715 w 104775"/>
                        <a:gd name="connsiteY23" fmla="*/ 82727 h 128447"/>
                        <a:gd name="connsiteX24" fmla="*/ 17145 w 104775"/>
                        <a:gd name="connsiteY24" fmla="*/ 111302 h 128447"/>
                        <a:gd name="connsiteX0" fmla="*/ 19050 w 104775"/>
                        <a:gd name="connsiteY0" fmla="*/ 102874 h 123829"/>
                        <a:gd name="connsiteX1" fmla="*/ 24765 w 104775"/>
                        <a:gd name="connsiteY1" fmla="*/ 106684 h 123829"/>
                        <a:gd name="connsiteX2" fmla="*/ 28575 w 104775"/>
                        <a:gd name="connsiteY2" fmla="*/ 112399 h 123829"/>
                        <a:gd name="connsiteX3" fmla="*/ 32385 w 104775"/>
                        <a:gd name="connsiteY3" fmla="*/ 123829 h 123829"/>
                        <a:gd name="connsiteX4" fmla="*/ 81915 w 104775"/>
                        <a:gd name="connsiteY4" fmla="*/ 121924 h 123829"/>
                        <a:gd name="connsiteX5" fmla="*/ 87630 w 104775"/>
                        <a:gd name="connsiteY5" fmla="*/ 120019 h 123829"/>
                        <a:gd name="connsiteX6" fmla="*/ 89535 w 104775"/>
                        <a:gd name="connsiteY6" fmla="*/ 114304 h 123829"/>
                        <a:gd name="connsiteX7" fmla="*/ 93345 w 104775"/>
                        <a:gd name="connsiteY7" fmla="*/ 108589 h 123829"/>
                        <a:gd name="connsiteX8" fmla="*/ 95250 w 104775"/>
                        <a:gd name="connsiteY8" fmla="*/ 95254 h 123829"/>
                        <a:gd name="connsiteX9" fmla="*/ 100965 w 104775"/>
                        <a:gd name="connsiteY9" fmla="*/ 91444 h 123829"/>
                        <a:gd name="connsiteX10" fmla="*/ 104775 w 104775"/>
                        <a:gd name="connsiteY10" fmla="*/ 80014 h 123829"/>
                        <a:gd name="connsiteX11" fmla="*/ 100965 w 104775"/>
                        <a:gd name="connsiteY11" fmla="*/ 53344 h 123829"/>
                        <a:gd name="connsiteX12" fmla="*/ 99060 w 104775"/>
                        <a:gd name="connsiteY12" fmla="*/ 45724 h 123829"/>
                        <a:gd name="connsiteX13" fmla="*/ 95250 w 104775"/>
                        <a:gd name="connsiteY13" fmla="*/ 40009 h 123829"/>
                        <a:gd name="connsiteX14" fmla="*/ 91440 w 104775"/>
                        <a:gd name="connsiteY14" fmla="*/ 28579 h 123829"/>
                        <a:gd name="connsiteX15" fmla="*/ 70485 w 104775"/>
                        <a:gd name="connsiteY15" fmla="*/ 4 h 123829"/>
                        <a:gd name="connsiteX16" fmla="*/ 41910 w 104775"/>
                        <a:gd name="connsiteY16" fmla="*/ 26674 h 123829"/>
                        <a:gd name="connsiteX17" fmla="*/ 40005 w 104775"/>
                        <a:gd name="connsiteY17" fmla="*/ 40009 h 123829"/>
                        <a:gd name="connsiteX18" fmla="*/ 3810 w 104775"/>
                        <a:gd name="connsiteY18" fmla="*/ 47629 h 123829"/>
                        <a:gd name="connsiteX19" fmla="*/ 1905 w 104775"/>
                        <a:gd name="connsiteY19" fmla="*/ 55249 h 123829"/>
                        <a:gd name="connsiteX20" fmla="*/ 0 w 104775"/>
                        <a:gd name="connsiteY20" fmla="*/ 60964 h 123829"/>
                        <a:gd name="connsiteX21" fmla="*/ 5715 w 104775"/>
                        <a:gd name="connsiteY21" fmla="*/ 74299 h 123829"/>
                        <a:gd name="connsiteX22" fmla="*/ 5715 w 104775"/>
                        <a:gd name="connsiteY22" fmla="*/ 78109 h 123829"/>
                        <a:gd name="connsiteX23" fmla="*/ 17145 w 104775"/>
                        <a:gd name="connsiteY23" fmla="*/ 106684 h 123829"/>
                        <a:gd name="connsiteX0" fmla="*/ 19050 w 104775"/>
                        <a:gd name="connsiteY0" fmla="*/ 77050 h 98005"/>
                        <a:gd name="connsiteX1" fmla="*/ 24765 w 104775"/>
                        <a:gd name="connsiteY1" fmla="*/ 80860 h 98005"/>
                        <a:gd name="connsiteX2" fmla="*/ 28575 w 104775"/>
                        <a:gd name="connsiteY2" fmla="*/ 86575 h 98005"/>
                        <a:gd name="connsiteX3" fmla="*/ 32385 w 104775"/>
                        <a:gd name="connsiteY3" fmla="*/ 98005 h 98005"/>
                        <a:gd name="connsiteX4" fmla="*/ 81915 w 104775"/>
                        <a:gd name="connsiteY4" fmla="*/ 96100 h 98005"/>
                        <a:gd name="connsiteX5" fmla="*/ 87630 w 104775"/>
                        <a:gd name="connsiteY5" fmla="*/ 94195 h 98005"/>
                        <a:gd name="connsiteX6" fmla="*/ 89535 w 104775"/>
                        <a:gd name="connsiteY6" fmla="*/ 88480 h 98005"/>
                        <a:gd name="connsiteX7" fmla="*/ 93345 w 104775"/>
                        <a:gd name="connsiteY7" fmla="*/ 82765 h 98005"/>
                        <a:gd name="connsiteX8" fmla="*/ 95250 w 104775"/>
                        <a:gd name="connsiteY8" fmla="*/ 69430 h 98005"/>
                        <a:gd name="connsiteX9" fmla="*/ 100965 w 104775"/>
                        <a:gd name="connsiteY9" fmla="*/ 65620 h 98005"/>
                        <a:gd name="connsiteX10" fmla="*/ 104775 w 104775"/>
                        <a:gd name="connsiteY10" fmla="*/ 54190 h 98005"/>
                        <a:gd name="connsiteX11" fmla="*/ 100965 w 104775"/>
                        <a:gd name="connsiteY11" fmla="*/ 27520 h 98005"/>
                        <a:gd name="connsiteX12" fmla="*/ 99060 w 104775"/>
                        <a:gd name="connsiteY12" fmla="*/ 19900 h 98005"/>
                        <a:gd name="connsiteX13" fmla="*/ 95250 w 104775"/>
                        <a:gd name="connsiteY13" fmla="*/ 14185 h 98005"/>
                        <a:gd name="connsiteX14" fmla="*/ 91440 w 104775"/>
                        <a:gd name="connsiteY14" fmla="*/ 2755 h 98005"/>
                        <a:gd name="connsiteX15" fmla="*/ 41910 w 104775"/>
                        <a:gd name="connsiteY15" fmla="*/ 850 h 98005"/>
                        <a:gd name="connsiteX16" fmla="*/ 40005 w 104775"/>
                        <a:gd name="connsiteY16" fmla="*/ 14185 h 98005"/>
                        <a:gd name="connsiteX17" fmla="*/ 3810 w 104775"/>
                        <a:gd name="connsiteY17" fmla="*/ 21805 h 98005"/>
                        <a:gd name="connsiteX18" fmla="*/ 1905 w 104775"/>
                        <a:gd name="connsiteY18" fmla="*/ 29425 h 98005"/>
                        <a:gd name="connsiteX19" fmla="*/ 0 w 104775"/>
                        <a:gd name="connsiteY19" fmla="*/ 35140 h 98005"/>
                        <a:gd name="connsiteX20" fmla="*/ 5715 w 104775"/>
                        <a:gd name="connsiteY20" fmla="*/ 48475 h 98005"/>
                        <a:gd name="connsiteX21" fmla="*/ 5715 w 104775"/>
                        <a:gd name="connsiteY21" fmla="*/ 52285 h 98005"/>
                        <a:gd name="connsiteX22" fmla="*/ 17145 w 104775"/>
                        <a:gd name="connsiteY22" fmla="*/ 80860 h 98005"/>
                        <a:gd name="connsiteX0" fmla="*/ 19050 w 104775"/>
                        <a:gd name="connsiteY0" fmla="*/ 76200 h 97155"/>
                        <a:gd name="connsiteX1" fmla="*/ 24765 w 104775"/>
                        <a:gd name="connsiteY1" fmla="*/ 80010 h 97155"/>
                        <a:gd name="connsiteX2" fmla="*/ 28575 w 104775"/>
                        <a:gd name="connsiteY2" fmla="*/ 85725 h 97155"/>
                        <a:gd name="connsiteX3" fmla="*/ 32385 w 104775"/>
                        <a:gd name="connsiteY3" fmla="*/ 97155 h 97155"/>
                        <a:gd name="connsiteX4" fmla="*/ 81915 w 104775"/>
                        <a:gd name="connsiteY4" fmla="*/ 95250 h 97155"/>
                        <a:gd name="connsiteX5" fmla="*/ 87630 w 104775"/>
                        <a:gd name="connsiteY5" fmla="*/ 93345 h 97155"/>
                        <a:gd name="connsiteX6" fmla="*/ 89535 w 104775"/>
                        <a:gd name="connsiteY6" fmla="*/ 87630 h 97155"/>
                        <a:gd name="connsiteX7" fmla="*/ 93345 w 104775"/>
                        <a:gd name="connsiteY7" fmla="*/ 81915 h 97155"/>
                        <a:gd name="connsiteX8" fmla="*/ 95250 w 104775"/>
                        <a:gd name="connsiteY8" fmla="*/ 68580 h 97155"/>
                        <a:gd name="connsiteX9" fmla="*/ 100965 w 104775"/>
                        <a:gd name="connsiteY9" fmla="*/ 64770 h 97155"/>
                        <a:gd name="connsiteX10" fmla="*/ 104775 w 104775"/>
                        <a:gd name="connsiteY10" fmla="*/ 53340 h 97155"/>
                        <a:gd name="connsiteX11" fmla="*/ 100965 w 104775"/>
                        <a:gd name="connsiteY11" fmla="*/ 26670 h 97155"/>
                        <a:gd name="connsiteX12" fmla="*/ 99060 w 104775"/>
                        <a:gd name="connsiteY12" fmla="*/ 19050 h 97155"/>
                        <a:gd name="connsiteX13" fmla="*/ 95250 w 104775"/>
                        <a:gd name="connsiteY13" fmla="*/ 13335 h 97155"/>
                        <a:gd name="connsiteX14" fmla="*/ 41910 w 104775"/>
                        <a:gd name="connsiteY14" fmla="*/ 0 h 97155"/>
                        <a:gd name="connsiteX15" fmla="*/ 40005 w 104775"/>
                        <a:gd name="connsiteY15" fmla="*/ 13335 h 97155"/>
                        <a:gd name="connsiteX16" fmla="*/ 3810 w 104775"/>
                        <a:gd name="connsiteY16" fmla="*/ 20955 h 97155"/>
                        <a:gd name="connsiteX17" fmla="*/ 1905 w 104775"/>
                        <a:gd name="connsiteY17" fmla="*/ 28575 h 97155"/>
                        <a:gd name="connsiteX18" fmla="*/ 0 w 104775"/>
                        <a:gd name="connsiteY18" fmla="*/ 34290 h 97155"/>
                        <a:gd name="connsiteX19" fmla="*/ 5715 w 104775"/>
                        <a:gd name="connsiteY19" fmla="*/ 47625 h 97155"/>
                        <a:gd name="connsiteX20" fmla="*/ 5715 w 104775"/>
                        <a:gd name="connsiteY20" fmla="*/ 51435 h 97155"/>
                        <a:gd name="connsiteX21" fmla="*/ 17145 w 104775"/>
                        <a:gd name="connsiteY21" fmla="*/ 80010 h 97155"/>
                        <a:gd name="connsiteX0" fmla="*/ 19050 w 104775"/>
                        <a:gd name="connsiteY0" fmla="*/ 76298 h 97253"/>
                        <a:gd name="connsiteX1" fmla="*/ 24765 w 104775"/>
                        <a:gd name="connsiteY1" fmla="*/ 80108 h 97253"/>
                        <a:gd name="connsiteX2" fmla="*/ 28575 w 104775"/>
                        <a:gd name="connsiteY2" fmla="*/ 85823 h 97253"/>
                        <a:gd name="connsiteX3" fmla="*/ 32385 w 104775"/>
                        <a:gd name="connsiteY3" fmla="*/ 97253 h 97253"/>
                        <a:gd name="connsiteX4" fmla="*/ 81915 w 104775"/>
                        <a:gd name="connsiteY4" fmla="*/ 95348 h 97253"/>
                        <a:gd name="connsiteX5" fmla="*/ 87630 w 104775"/>
                        <a:gd name="connsiteY5" fmla="*/ 93443 h 97253"/>
                        <a:gd name="connsiteX6" fmla="*/ 89535 w 104775"/>
                        <a:gd name="connsiteY6" fmla="*/ 87728 h 97253"/>
                        <a:gd name="connsiteX7" fmla="*/ 93345 w 104775"/>
                        <a:gd name="connsiteY7" fmla="*/ 82013 h 97253"/>
                        <a:gd name="connsiteX8" fmla="*/ 95250 w 104775"/>
                        <a:gd name="connsiteY8" fmla="*/ 68678 h 97253"/>
                        <a:gd name="connsiteX9" fmla="*/ 100965 w 104775"/>
                        <a:gd name="connsiteY9" fmla="*/ 64868 h 97253"/>
                        <a:gd name="connsiteX10" fmla="*/ 104775 w 104775"/>
                        <a:gd name="connsiteY10" fmla="*/ 53438 h 97253"/>
                        <a:gd name="connsiteX11" fmla="*/ 100965 w 104775"/>
                        <a:gd name="connsiteY11" fmla="*/ 26768 h 97253"/>
                        <a:gd name="connsiteX12" fmla="*/ 99060 w 104775"/>
                        <a:gd name="connsiteY12" fmla="*/ 19148 h 97253"/>
                        <a:gd name="connsiteX13" fmla="*/ 95250 w 104775"/>
                        <a:gd name="connsiteY13" fmla="*/ 13433 h 97253"/>
                        <a:gd name="connsiteX14" fmla="*/ 41910 w 104775"/>
                        <a:gd name="connsiteY14" fmla="*/ 98 h 97253"/>
                        <a:gd name="connsiteX15" fmla="*/ 3810 w 104775"/>
                        <a:gd name="connsiteY15" fmla="*/ 21053 h 97253"/>
                        <a:gd name="connsiteX16" fmla="*/ 1905 w 104775"/>
                        <a:gd name="connsiteY16" fmla="*/ 28673 h 97253"/>
                        <a:gd name="connsiteX17" fmla="*/ 0 w 104775"/>
                        <a:gd name="connsiteY17" fmla="*/ 34388 h 97253"/>
                        <a:gd name="connsiteX18" fmla="*/ 5715 w 104775"/>
                        <a:gd name="connsiteY18" fmla="*/ 47723 h 97253"/>
                        <a:gd name="connsiteX19" fmla="*/ 5715 w 104775"/>
                        <a:gd name="connsiteY19" fmla="*/ 51533 h 97253"/>
                        <a:gd name="connsiteX20" fmla="*/ 17145 w 104775"/>
                        <a:gd name="connsiteY20" fmla="*/ 80108 h 97253"/>
                        <a:gd name="connsiteX0" fmla="*/ 19050 w 104775"/>
                        <a:gd name="connsiteY0" fmla="*/ 76205 h 97160"/>
                        <a:gd name="connsiteX1" fmla="*/ 24765 w 104775"/>
                        <a:gd name="connsiteY1" fmla="*/ 80015 h 97160"/>
                        <a:gd name="connsiteX2" fmla="*/ 28575 w 104775"/>
                        <a:gd name="connsiteY2" fmla="*/ 85730 h 97160"/>
                        <a:gd name="connsiteX3" fmla="*/ 32385 w 104775"/>
                        <a:gd name="connsiteY3" fmla="*/ 97160 h 97160"/>
                        <a:gd name="connsiteX4" fmla="*/ 81915 w 104775"/>
                        <a:gd name="connsiteY4" fmla="*/ 95255 h 97160"/>
                        <a:gd name="connsiteX5" fmla="*/ 87630 w 104775"/>
                        <a:gd name="connsiteY5" fmla="*/ 93350 h 97160"/>
                        <a:gd name="connsiteX6" fmla="*/ 89535 w 104775"/>
                        <a:gd name="connsiteY6" fmla="*/ 87635 h 97160"/>
                        <a:gd name="connsiteX7" fmla="*/ 93345 w 104775"/>
                        <a:gd name="connsiteY7" fmla="*/ 81920 h 97160"/>
                        <a:gd name="connsiteX8" fmla="*/ 95250 w 104775"/>
                        <a:gd name="connsiteY8" fmla="*/ 68585 h 97160"/>
                        <a:gd name="connsiteX9" fmla="*/ 100965 w 104775"/>
                        <a:gd name="connsiteY9" fmla="*/ 64775 h 97160"/>
                        <a:gd name="connsiteX10" fmla="*/ 104775 w 104775"/>
                        <a:gd name="connsiteY10" fmla="*/ 53345 h 97160"/>
                        <a:gd name="connsiteX11" fmla="*/ 100965 w 104775"/>
                        <a:gd name="connsiteY11" fmla="*/ 26675 h 97160"/>
                        <a:gd name="connsiteX12" fmla="*/ 99060 w 104775"/>
                        <a:gd name="connsiteY12" fmla="*/ 19055 h 97160"/>
                        <a:gd name="connsiteX13" fmla="*/ 41910 w 104775"/>
                        <a:gd name="connsiteY13" fmla="*/ 5 h 97160"/>
                        <a:gd name="connsiteX14" fmla="*/ 3810 w 104775"/>
                        <a:gd name="connsiteY14" fmla="*/ 20960 h 97160"/>
                        <a:gd name="connsiteX15" fmla="*/ 1905 w 104775"/>
                        <a:gd name="connsiteY15" fmla="*/ 28580 h 97160"/>
                        <a:gd name="connsiteX16" fmla="*/ 0 w 104775"/>
                        <a:gd name="connsiteY16" fmla="*/ 34295 h 97160"/>
                        <a:gd name="connsiteX17" fmla="*/ 5715 w 104775"/>
                        <a:gd name="connsiteY17" fmla="*/ 47630 h 97160"/>
                        <a:gd name="connsiteX18" fmla="*/ 5715 w 104775"/>
                        <a:gd name="connsiteY18" fmla="*/ 51440 h 97160"/>
                        <a:gd name="connsiteX19" fmla="*/ 17145 w 104775"/>
                        <a:gd name="connsiteY19" fmla="*/ 80015 h 97160"/>
                        <a:gd name="connsiteX0" fmla="*/ 19050 w 105971"/>
                        <a:gd name="connsiteY0" fmla="*/ 76238 h 97193"/>
                        <a:gd name="connsiteX1" fmla="*/ 24765 w 105971"/>
                        <a:gd name="connsiteY1" fmla="*/ 80048 h 97193"/>
                        <a:gd name="connsiteX2" fmla="*/ 28575 w 105971"/>
                        <a:gd name="connsiteY2" fmla="*/ 85763 h 97193"/>
                        <a:gd name="connsiteX3" fmla="*/ 32385 w 105971"/>
                        <a:gd name="connsiteY3" fmla="*/ 97193 h 97193"/>
                        <a:gd name="connsiteX4" fmla="*/ 81915 w 105971"/>
                        <a:gd name="connsiteY4" fmla="*/ 95288 h 97193"/>
                        <a:gd name="connsiteX5" fmla="*/ 87630 w 105971"/>
                        <a:gd name="connsiteY5" fmla="*/ 93383 h 97193"/>
                        <a:gd name="connsiteX6" fmla="*/ 89535 w 105971"/>
                        <a:gd name="connsiteY6" fmla="*/ 87668 h 97193"/>
                        <a:gd name="connsiteX7" fmla="*/ 93345 w 105971"/>
                        <a:gd name="connsiteY7" fmla="*/ 81953 h 97193"/>
                        <a:gd name="connsiteX8" fmla="*/ 95250 w 105971"/>
                        <a:gd name="connsiteY8" fmla="*/ 68618 h 97193"/>
                        <a:gd name="connsiteX9" fmla="*/ 100965 w 105971"/>
                        <a:gd name="connsiteY9" fmla="*/ 64808 h 97193"/>
                        <a:gd name="connsiteX10" fmla="*/ 104775 w 105971"/>
                        <a:gd name="connsiteY10" fmla="*/ 53378 h 97193"/>
                        <a:gd name="connsiteX11" fmla="*/ 100965 w 105971"/>
                        <a:gd name="connsiteY11" fmla="*/ 26708 h 97193"/>
                        <a:gd name="connsiteX12" fmla="*/ 41910 w 105971"/>
                        <a:gd name="connsiteY12" fmla="*/ 38 h 97193"/>
                        <a:gd name="connsiteX13" fmla="*/ 3810 w 105971"/>
                        <a:gd name="connsiteY13" fmla="*/ 20993 h 97193"/>
                        <a:gd name="connsiteX14" fmla="*/ 1905 w 105971"/>
                        <a:gd name="connsiteY14" fmla="*/ 28613 h 97193"/>
                        <a:gd name="connsiteX15" fmla="*/ 0 w 105971"/>
                        <a:gd name="connsiteY15" fmla="*/ 34328 h 97193"/>
                        <a:gd name="connsiteX16" fmla="*/ 5715 w 105971"/>
                        <a:gd name="connsiteY16" fmla="*/ 47663 h 97193"/>
                        <a:gd name="connsiteX17" fmla="*/ 5715 w 105971"/>
                        <a:gd name="connsiteY17" fmla="*/ 51473 h 97193"/>
                        <a:gd name="connsiteX18" fmla="*/ 17145 w 105971"/>
                        <a:gd name="connsiteY18" fmla="*/ 80048 h 97193"/>
                        <a:gd name="connsiteX0" fmla="*/ 19050 w 106250"/>
                        <a:gd name="connsiteY0" fmla="*/ 64875 h 85830"/>
                        <a:gd name="connsiteX1" fmla="*/ 24765 w 106250"/>
                        <a:gd name="connsiteY1" fmla="*/ 68685 h 85830"/>
                        <a:gd name="connsiteX2" fmla="*/ 28575 w 106250"/>
                        <a:gd name="connsiteY2" fmla="*/ 74400 h 85830"/>
                        <a:gd name="connsiteX3" fmla="*/ 32385 w 106250"/>
                        <a:gd name="connsiteY3" fmla="*/ 85830 h 85830"/>
                        <a:gd name="connsiteX4" fmla="*/ 81915 w 106250"/>
                        <a:gd name="connsiteY4" fmla="*/ 83925 h 85830"/>
                        <a:gd name="connsiteX5" fmla="*/ 87630 w 106250"/>
                        <a:gd name="connsiteY5" fmla="*/ 82020 h 85830"/>
                        <a:gd name="connsiteX6" fmla="*/ 89535 w 106250"/>
                        <a:gd name="connsiteY6" fmla="*/ 76305 h 85830"/>
                        <a:gd name="connsiteX7" fmla="*/ 93345 w 106250"/>
                        <a:gd name="connsiteY7" fmla="*/ 70590 h 85830"/>
                        <a:gd name="connsiteX8" fmla="*/ 95250 w 106250"/>
                        <a:gd name="connsiteY8" fmla="*/ 57255 h 85830"/>
                        <a:gd name="connsiteX9" fmla="*/ 100965 w 106250"/>
                        <a:gd name="connsiteY9" fmla="*/ 53445 h 85830"/>
                        <a:gd name="connsiteX10" fmla="*/ 104775 w 106250"/>
                        <a:gd name="connsiteY10" fmla="*/ 42015 h 85830"/>
                        <a:gd name="connsiteX11" fmla="*/ 100965 w 106250"/>
                        <a:gd name="connsiteY11" fmla="*/ 15345 h 85830"/>
                        <a:gd name="connsiteX12" fmla="*/ 38100 w 106250"/>
                        <a:gd name="connsiteY12" fmla="*/ 105 h 85830"/>
                        <a:gd name="connsiteX13" fmla="*/ 3810 w 106250"/>
                        <a:gd name="connsiteY13" fmla="*/ 9630 h 85830"/>
                        <a:gd name="connsiteX14" fmla="*/ 1905 w 106250"/>
                        <a:gd name="connsiteY14" fmla="*/ 17250 h 85830"/>
                        <a:gd name="connsiteX15" fmla="*/ 0 w 106250"/>
                        <a:gd name="connsiteY15" fmla="*/ 22965 h 85830"/>
                        <a:gd name="connsiteX16" fmla="*/ 5715 w 106250"/>
                        <a:gd name="connsiteY16" fmla="*/ 36300 h 85830"/>
                        <a:gd name="connsiteX17" fmla="*/ 5715 w 106250"/>
                        <a:gd name="connsiteY17" fmla="*/ 40110 h 85830"/>
                        <a:gd name="connsiteX18" fmla="*/ 17145 w 106250"/>
                        <a:gd name="connsiteY18" fmla="*/ 68685 h 8583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</a:cxnLst>
                      <a:rect l="l" t="t" r="r" b="b"/>
                      <a:pathLst>
                        <a:path w="106250" h="85830">
                          <a:moveTo>
                            <a:pt x="19050" y="64875"/>
                          </a:moveTo>
                          <a:cubicBezTo>
                            <a:pt x="19050" y="69955"/>
                            <a:pt x="22860" y="67415"/>
                            <a:pt x="24765" y="68685"/>
                          </a:cubicBezTo>
                          <a:cubicBezTo>
                            <a:pt x="26035" y="70590"/>
                            <a:pt x="27645" y="72308"/>
                            <a:pt x="28575" y="74400"/>
                          </a:cubicBezTo>
                          <a:cubicBezTo>
                            <a:pt x="30206" y="78070"/>
                            <a:pt x="32385" y="85830"/>
                            <a:pt x="32385" y="85830"/>
                          </a:cubicBezTo>
                          <a:cubicBezTo>
                            <a:pt x="48895" y="85195"/>
                            <a:pt x="65432" y="85062"/>
                            <a:pt x="81915" y="83925"/>
                          </a:cubicBezTo>
                          <a:cubicBezTo>
                            <a:pt x="83918" y="83787"/>
                            <a:pt x="86210" y="83440"/>
                            <a:pt x="87630" y="82020"/>
                          </a:cubicBezTo>
                          <a:cubicBezTo>
                            <a:pt x="89050" y="80600"/>
                            <a:pt x="88637" y="78101"/>
                            <a:pt x="89535" y="76305"/>
                          </a:cubicBezTo>
                          <a:cubicBezTo>
                            <a:pt x="90559" y="74257"/>
                            <a:pt x="92075" y="72495"/>
                            <a:pt x="93345" y="70590"/>
                          </a:cubicBezTo>
                          <a:cubicBezTo>
                            <a:pt x="93980" y="66145"/>
                            <a:pt x="93426" y="61358"/>
                            <a:pt x="95250" y="57255"/>
                          </a:cubicBezTo>
                          <a:cubicBezTo>
                            <a:pt x="96180" y="55163"/>
                            <a:pt x="99752" y="55387"/>
                            <a:pt x="100965" y="53445"/>
                          </a:cubicBezTo>
                          <a:cubicBezTo>
                            <a:pt x="103094" y="50039"/>
                            <a:pt x="104775" y="42015"/>
                            <a:pt x="104775" y="42015"/>
                          </a:cubicBezTo>
                          <a:cubicBezTo>
                            <a:pt x="101728" y="8500"/>
                            <a:pt x="112077" y="22330"/>
                            <a:pt x="100965" y="15345"/>
                          </a:cubicBezTo>
                          <a:cubicBezTo>
                            <a:pt x="89853" y="8360"/>
                            <a:pt x="54292" y="1057"/>
                            <a:pt x="38100" y="105"/>
                          </a:cubicBezTo>
                          <a:cubicBezTo>
                            <a:pt x="21908" y="-847"/>
                            <a:pt x="10477" y="4868"/>
                            <a:pt x="3810" y="9630"/>
                          </a:cubicBezTo>
                          <a:cubicBezTo>
                            <a:pt x="3175" y="12170"/>
                            <a:pt x="2624" y="14733"/>
                            <a:pt x="1905" y="17250"/>
                          </a:cubicBezTo>
                          <a:cubicBezTo>
                            <a:pt x="1353" y="19181"/>
                            <a:pt x="0" y="20957"/>
                            <a:pt x="0" y="22965"/>
                          </a:cubicBezTo>
                          <a:cubicBezTo>
                            <a:pt x="0" y="32673"/>
                            <a:pt x="2604" y="28523"/>
                            <a:pt x="5715" y="36300"/>
                          </a:cubicBezTo>
                          <a:cubicBezTo>
                            <a:pt x="6187" y="37479"/>
                            <a:pt x="3810" y="34713"/>
                            <a:pt x="5715" y="40110"/>
                          </a:cubicBezTo>
                          <a:cubicBezTo>
                            <a:pt x="7620" y="45507"/>
                            <a:pt x="13335" y="59160"/>
                            <a:pt x="17145" y="68685"/>
                          </a:cubicBezTo>
                        </a:path>
                      </a:pathLst>
                    </a:cu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01" name="Rectangle: Rounded Corners 439">
                      <a:extLst>
                        <a:ext uri="{FF2B5EF4-FFF2-40B4-BE49-F238E27FC236}">
                          <a16:creationId xmlns:a16="http://schemas.microsoft.com/office/drawing/2014/main" id="{9D56FED1-1EE2-4AFE-8BC6-4F2A61F16F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886901" y="440374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02" name="Rectangle: Rounded Corners 440">
                      <a:extLst>
                        <a:ext uri="{FF2B5EF4-FFF2-40B4-BE49-F238E27FC236}">
                          <a16:creationId xmlns:a16="http://schemas.microsoft.com/office/drawing/2014/main" id="{3ABC1717-A154-4022-8159-1000832DFFF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770428" y="4196137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03" name="Rectangle: Rounded Corners 441">
                      <a:extLst>
                        <a:ext uri="{FF2B5EF4-FFF2-40B4-BE49-F238E27FC236}">
                          <a16:creationId xmlns:a16="http://schemas.microsoft.com/office/drawing/2014/main" id="{D99285DF-5A45-4D9C-BCE2-AD1A0929310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924873" y="4240076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  <p:sp>
                  <p:nvSpPr>
                    <p:cNvPr id="804" name="Rectangle: Rounded Corners 442">
                      <a:extLst>
                        <a:ext uri="{FF2B5EF4-FFF2-40B4-BE49-F238E27FC236}">
                          <a16:creationId xmlns:a16="http://schemas.microsoft.com/office/drawing/2014/main" id="{1CDC710C-C88B-4BF7-8C8E-D03A285F3F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9050643" y="4293981"/>
                      <a:ext cx="27432" cy="18288"/>
                    </a:xfrm>
                    <a:prstGeom prst="roundRect">
                      <a:avLst/>
                    </a:prstGeom>
                    <a:solidFill>
                      <a:srgbClr val="FFFFFF"/>
                    </a:solidFill>
                    <a:ln w="6350" cap="flat" cmpd="sng" algn="ctr">
                      <a:solidFill>
                        <a:srgbClr val="FFFFFF"/>
                      </a:solidFill>
                      <a:prstDash val="solid"/>
                    </a:ln>
                    <a:effectLst/>
                  </p:spPr>
                  <p:txBody>
                    <a:bodyPr rtlCol="0" anchor="ctr"/>
                    <a:lstStyle/>
                    <a:p>
                      <a:pPr marL="0" marR="0" lvl="0" indent="0" algn="ctr" defTabSz="68578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000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656665"/>
                        </a:solidFill>
                        <a:effectLst/>
                        <a:uLnTx/>
                        <a:uFillTx/>
                        <a:latin typeface="Calibri"/>
                        <a:ea typeface="+mn-ea"/>
                        <a:cs typeface="Arial" panose="020B0604020202020204" pitchFamily="34" charset="0"/>
                      </a:endParaRPr>
                    </a:p>
                  </p:txBody>
                </p:sp>
              </p:grpSp>
            </p:grpSp>
            <p:sp>
              <p:nvSpPr>
                <p:cNvPr id="783" name="Freeform: Shape 426">
                  <a:extLst>
                    <a:ext uri="{FF2B5EF4-FFF2-40B4-BE49-F238E27FC236}">
                      <a16:creationId xmlns:a16="http://schemas.microsoft.com/office/drawing/2014/main" id="{C9668EF1-A094-4A5A-8D49-E04266C67A59}"/>
                    </a:ext>
                  </a:extLst>
                </p:cNvPr>
                <p:cNvSpPr/>
                <p:nvPr/>
              </p:nvSpPr>
              <p:spPr>
                <a:xfrm rot="18595250">
                  <a:off x="3464962" y="993886"/>
                  <a:ext cx="195428" cy="172893"/>
                </a:xfrm>
                <a:custGeom>
                  <a:avLst/>
                  <a:gdLst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5715 w 254551"/>
                    <a:gd name="connsiteY4" fmla="*/ 15240 h 227192"/>
                    <a:gd name="connsiteX5" fmla="*/ 1905 w 254551"/>
                    <a:gd name="connsiteY5" fmla="*/ 20955 h 227192"/>
                    <a:gd name="connsiteX6" fmla="*/ 0 w 254551"/>
                    <a:gd name="connsiteY6" fmla="*/ 26670 h 227192"/>
                    <a:gd name="connsiteX7" fmla="*/ 1905 w 254551"/>
                    <a:gd name="connsiteY7" fmla="*/ 47625 h 227192"/>
                    <a:gd name="connsiteX8" fmla="*/ 9525 w 254551"/>
                    <a:gd name="connsiteY8" fmla="*/ 59055 h 227192"/>
                    <a:gd name="connsiteX9" fmla="*/ 13335 w 254551"/>
                    <a:gd name="connsiteY9" fmla="*/ 70485 h 227192"/>
                    <a:gd name="connsiteX10" fmla="*/ 15240 w 254551"/>
                    <a:gd name="connsiteY10" fmla="*/ 99060 h 227192"/>
                    <a:gd name="connsiteX11" fmla="*/ 17145 w 254551"/>
                    <a:gd name="connsiteY11" fmla="*/ 104775 h 227192"/>
                    <a:gd name="connsiteX12" fmla="*/ 22860 w 254551"/>
                    <a:gd name="connsiteY12" fmla="*/ 108585 h 227192"/>
                    <a:gd name="connsiteX13" fmla="*/ 26670 w 254551"/>
                    <a:gd name="connsiteY13" fmla="*/ 114300 h 227192"/>
                    <a:gd name="connsiteX14" fmla="*/ 32385 w 254551"/>
                    <a:gd name="connsiteY14" fmla="*/ 118110 h 227192"/>
                    <a:gd name="connsiteX15" fmla="*/ 41910 w 254551"/>
                    <a:gd name="connsiteY15" fmla="*/ 131445 h 227192"/>
                    <a:gd name="connsiteX16" fmla="*/ 59055 w 254551"/>
                    <a:gd name="connsiteY16" fmla="*/ 133350 h 227192"/>
                    <a:gd name="connsiteX17" fmla="*/ 64770 w 254551"/>
                    <a:gd name="connsiteY17" fmla="*/ 180975 h 227192"/>
                    <a:gd name="connsiteX18" fmla="*/ 74295 w 254551"/>
                    <a:gd name="connsiteY18" fmla="*/ 188595 h 227192"/>
                    <a:gd name="connsiteX19" fmla="*/ 80010 w 254551"/>
                    <a:gd name="connsiteY19" fmla="*/ 192405 h 227192"/>
                    <a:gd name="connsiteX20" fmla="*/ 87630 w 254551"/>
                    <a:gd name="connsiteY20" fmla="*/ 201930 h 227192"/>
                    <a:gd name="connsiteX21" fmla="*/ 95250 w 254551"/>
                    <a:gd name="connsiteY21" fmla="*/ 213360 h 227192"/>
                    <a:gd name="connsiteX22" fmla="*/ 99060 w 254551"/>
                    <a:gd name="connsiteY22" fmla="*/ 219075 h 227192"/>
                    <a:gd name="connsiteX23" fmla="*/ 104775 w 254551"/>
                    <a:gd name="connsiteY23" fmla="*/ 220980 h 227192"/>
                    <a:gd name="connsiteX24" fmla="*/ 108585 w 254551"/>
                    <a:gd name="connsiteY24" fmla="*/ 226695 h 227192"/>
                    <a:gd name="connsiteX25" fmla="*/ 133350 w 254551"/>
                    <a:gd name="connsiteY25" fmla="*/ 222885 h 227192"/>
                    <a:gd name="connsiteX26" fmla="*/ 144780 w 254551"/>
                    <a:gd name="connsiteY26" fmla="*/ 211455 h 227192"/>
                    <a:gd name="connsiteX27" fmla="*/ 148590 w 254551"/>
                    <a:gd name="connsiteY27" fmla="*/ 205740 h 227192"/>
                    <a:gd name="connsiteX28" fmla="*/ 160020 w 254551"/>
                    <a:gd name="connsiteY28" fmla="*/ 201930 h 227192"/>
                    <a:gd name="connsiteX29" fmla="*/ 161925 w 254551"/>
                    <a:gd name="connsiteY29" fmla="*/ 196215 h 227192"/>
                    <a:gd name="connsiteX30" fmla="*/ 163830 w 254551"/>
                    <a:gd name="connsiteY30" fmla="*/ 184785 h 227192"/>
                    <a:gd name="connsiteX31" fmla="*/ 175260 w 254551"/>
                    <a:gd name="connsiteY31" fmla="*/ 180975 h 227192"/>
                    <a:gd name="connsiteX32" fmla="*/ 198120 w 254551"/>
                    <a:gd name="connsiteY32" fmla="*/ 182880 h 227192"/>
                    <a:gd name="connsiteX33" fmla="*/ 203835 w 254551"/>
                    <a:gd name="connsiteY33" fmla="*/ 186690 h 227192"/>
                    <a:gd name="connsiteX34" fmla="*/ 209550 w 254551"/>
                    <a:gd name="connsiteY34" fmla="*/ 188595 h 227192"/>
                    <a:gd name="connsiteX35" fmla="*/ 220980 w 254551"/>
                    <a:gd name="connsiteY35" fmla="*/ 186690 h 227192"/>
                    <a:gd name="connsiteX36" fmla="*/ 226695 w 254551"/>
                    <a:gd name="connsiteY36" fmla="*/ 182880 h 227192"/>
                    <a:gd name="connsiteX37" fmla="*/ 234315 w 254551"/>
                    <a:gd name="connsiteY37" fmla="*/ 165735 h 227192"/>
                    <a:gd name="connsiteX38" fmla="*/ 238125 w 254551"/>
                    <a:gd name="connsiteY38" fmla="*/ 154305 h 227192"/>
                    <a:gd name="connsiteX39" fmla="*/ 240030 w 254551"/>
                    <a:gd name="connsiteY39" fmla="*/ 148590 h 227192"/>
                    <a:gd name="connsiteX40" fmla="*/ 245745 w 254551"/>
                    <a:gd name="connsiteY40" fmla="*/ 120015 h 227192"/>
                    <a:gd name="connsiteX41" fmla="*/ 247650 w 254551"/>
                    <a:gd name="connsiteY41" fmla="*/ 114300 h 227192"/>
                    <a:gd name="connsiteX42" fmla="*/ 249555 w 254551"/>
                    <a:gd name="connsiteY42" fmla="*/ 108585 h 227192"/>
                    <a:gd name="connsiteX43" fmla="*/ 241935 w 254551"/>
                    <a:gd name="connsiteY43" fmla="*/ 89535 h 227192"/>
                    <a:gd name="connsiteX44" fmla="*/ 236220 w 254551"/>
                    <a:gd name="connsiteY44" fmla="*/ 85725 h 227192"/>
                    <a:gd name="connsiteX45" fmla="*/ 238125 w 254551"/>
                    <a:gd name="connsiteY45" fmla="*/ 80010 h 227192"/>
                    <a:gd name="connsiteX46" fmla="*/ 243840 w 254551"/>
                    <a:gd name="connsiteY46" fmla="*/ 78105 h 227192"/>
                    <a:gd name="connsiteX47" fmla="*/ 249555 w 254551"/>
                    <a:gd name="connsiteY47" fmla="*/ 74295 h 227192"/>
                    <a:gd name="connsiteX48" fmla="*/ 251460 w 254551"/>
                    <a:gd name="connsiteY48" fmla="*/ 24765 h 227192"/>
                    <a:gd name="connsiteX49" fmla="*/ 249555 w 254551"/>
                    <a:gd name="connsiteY49" fmla="*/ 19050 h 227192"/>
                    <a:gd name="connsiteX50" fmla="*/ 243840 w 254551"/>
                    <a:gd name="connsiteY50" fmla="*/ 15240 h 227192"/>
                    <a:gd name="connsiteX51" fmla="*/ 234315 w 254551"/>
                    <a:gd name="connsiteY51" fmla="*/ 3810 h 227192"/>
                    <a:gd name="connsiteX52" fmla="*/ 228600 w 254551"/>
                    <a:gd name="connsiteY52" fmla="*/ 0 h 227192"/>
                    <a:gd name="connsiteX53" fmla="*/ 217170 w 254551"/>
                    <a:gd name="connsiteY53" fmla="*/ 1905 h 227192"/>
                    <a:gd name="connsiteX54" fmla="*/ 213360 w 254551"/>
                    <a:gd name="connsiteY54" fmla="*/ 7620 h 227192"/>
                    <a:gd name="connsiteX55" fmla="*/ 207645 w 254551"/>
                    <a:gd name="connsiteY55" fmla="*/ 9525 h 227192"/>
                    <a:gd name="connsiteX56" fmla="*/ 203835 w 254551"/>
                    <a:gd name="connsiteY56" fmla="*/ 20955 h 227192"/>
                    <a:gd name="connsiteX57" fmla="*/ 201930 w 254551"/>
                    <a:gd name="connsiteY57" fmla="*/ 26670 h 227192"/>
                    <a:gd name="connsiteX58" fmla="*/ 200025 w 254551"/>
                    <a:gd name="connsiteY58" fmla="*/ 38100 h 227192"/>
                    <a:gd name="connsiteX59" fmla="*/ 205740 w 254551"/>
                    <a:gd name="connsiteY59" fmla="*/ 72390 h 227192"/>
                    <a:gd name="connsiteX60" fmla="*/ 213360 w 254551"/>
                    <a:gd name="connsiteY60" fmla="*/ 83820 h 227192"/>
                    <a:gd name="connsiteX61" fmla="*/ 217170 w 254551"/>
                    <a:gd name="connsiteY61" fmla="*/ 89535 h 227192"/>
                    <a:gd name="connsiteX62" fmla="*/ 215265 w 254551"/>
                    <a:gd name="connsiteY62" fmla="*/ 97155 h 227192"/>
                    <a:gd name="connsiteX63" fmla="*/ 203835 w 254551"/>
                    <a:gd name="connsiteY63" fmla="*/ 104775 h 227192"/>
                    <a:gd name="connsiteX64" fmla="*/ 198120 w 254551"/>
                    <a:gd name="connsiteY64" fmla="*/ 116205 h 227192"/>
                    <a:gd name="connsiteX65" fmla="*/ 196215 w 254551"/>
                    <a:gd name="connsiteY65" fmla="*/ 121920 h 227192"/>
                    <a:gd name="connsiteX66" fmla="*/ 190500 w 254551"/>
                    <a:gd name="connsiteY66" fmla="*/ 133350 h 227192"/>
                    <a:gd name="connsiteX67" fmla="*/ 182880 w 254551"/>
                    <a:gd name="connsiteY67" fmla="*/ 154305 h 227192"/>
                    <a:gd name="connsiteX68" fmla="*/ 175260 w 254551"/>
                    <a:gd name="connsiteY68" fmla="*/ 156210 h 227192"/>
                    <a:gd name="connsiteX69" fmla="*/ 169545 w 254551"/>
                    <a:gd name="connsiteY69" fmla="*/ 150495 h 227192"/>
                    <a:gd name="connsiteX70" fmla="*/ 167640 w 254551"/>
                    <a:gd name="connsiteY70" fmla="*/ 144780 h 227192"/>
                    <a:gd name="connsiteX71" fmla="*/ 156210 w 254551"/>
                    <a:gd name="connsiteY71" fmla="*/ 140970 h 227192"/>
                    <a:gd name="connsiteX72" fmla="*/ 150495 w 254551"/>
                    <a:gd name="connsiteY72" fmla="*/ 139065 h 227192"/>
                    <a:gd name="connsiteX73" fmla="*/ 139065 w 254551"/>
                    <a:gd name="connsiteY73" fmla="*/ 135255 h 227192"/>
                    <a:gd name="connsiteX74" fmla="*/ 133350 w 254551"/>
                    <a:gd name="connsiteY74" fmla="*/ 133350 h 227192"/>
                    <a:gd name="connsiteX75" fmla="*/ 121920 w 254551"/>
                    <a:gd name="connsiteY75" fmla="*/ 127635 h 227192"/>
                    <a:gd name="connsiteX76" fmla="*/ 89535 w 254551"/>
                    <a:gd name="connsiteY76" fmla="*/ 125730 h 227192"/>
                    <a:gd name="connsiteX77" fmla="*/ 78105 w 254551"/>
                    <a:gd name="connsiteY77" fmla="*/ 116205 h 227192"/>
                    <a:gd name="connsiteX78" fmla="*/ 76200 w 254551"/>
                    <a:gd name="connsiteY78" fmla="*/ 110490 h 227192"/>
                    <a:gd name="connsiteX79" fmla="*/ 72390 w 254551"/>
                    <a:gd name="connsiteY79" fmla="*/ 104775 h 227192"/>
                    <a:gd name="connsiteX80" fmla="*/ 68580 w 254551"/>
                    <a:gd name="connsiteY80" fmla="*/ 89535 h 227192"/>
                    <a:gd name="connsiteX81" fmla="*/ 62865 w 254551"/>
                    <a:gd name="connsiteY81" fmla="*/ 85725 h 227192"/>
                    <a:gd name="connsiteX82" fmla="*/ 53340 w 254551"/>
                    <a:gd name="connsiteY82" fmla="*/ 83820 h 227192"/>
                    <a:gd name="connsiteX83" fmla="*/ 47625 w 254551"/>
                    <a:gd name="connsiteY83" fmla="*/ 80010 h 227192"/>
                    <a:gd name="connsiteX84" fmla="*/ 41910 w 254551"/>
                    <a:gd name="connsiteY84" fmla="*/ 78105 h 227192"/>
                    <a:gd name="connsiteX85" fmla="*/ 34290 w 254551"/>
                    <a:gd name="connsiteY85" fmla="*/ 64770 h 227192"/>
                    <a:gd name="connsiteX86" fmla="*/ 30480 w 254551"/>
                    <a:gd name="connsiteY86" fmla="*/ 53340 h 227192"/>
                    <a:gd name="connsiteX87" fmla="*/ 34290 w 254551"/>
                    <a:gd name="connsiteY87" fmla="*/ 47625 h 227192"/>
                    <a:gd name="connsiteX88" fmla="*/ 32385 w 254551"/>
                    <a:gd name="connsiteY88" fmla="*/ 28575 h 227192"/>
                    <a:gd name="connsiteX89" fmla="*/ 30480 w 254551"/>
                    <a:gd name="connsiteY89" fmla="*/ 22860 h 227192"/>
                    <a:gd name="connsiteX90" fmla="*/ 36195 w 254551"/>
                    <a:gd name="connsiteY90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195 w 254551"/>
                    <a:gd name="connsiteY0" fmla="*/ 30480 h 227192"/>
                    <a:gd name="connsiteX1" fmla="*/ 36195 w 254551"/>
                    <a:gd name="connsiteY1" fmla="*/ 30480 h 227192"/>
                    <a:gd name="connsiteX2" fmla="*/ 20955 w 254551"/>
                    <a:gd name="connsiteY2" fmla="*/ 20955 h 227192"/>
                    <a:gd name="connsiteX3" fmla="*/ 17145 w 254551"/>
                    <a:gd name="connsiteY3" fmla="*/ 9525 h 227192"/>
                    <a:gd name="connsiteX4" fmla="*/ 1905 w 254551"/>
                    <a:gd name="connsiteY4" fmla="*/ 20955 h 227192"/>
                    <a:gd name="connsiteX5" fmla="*/ 0 w 254551"/>
                    <a:gd name="connsiteY5" fmla="*/ 26670 h 227192"/>
                    <a:gd name="connsiteX6" fmla="*/ 1905 w 254551"/>
                    <a:gd name="connsiteY6" fmla="*/ 47625 h 227192"/>
                    <a:gd name="connsiteX7" fmla="*/ 9525 w 254551"/>
                    <a:gd name="connsiteY7" fmla="*/ 59055 h 227192"/>
                    <a:gd name="connsiteX8" fmla="*/ 13335 w 254551"/>
                    <a:gd name="connsiteY8" fmla="*/ 70485 h 227192"/>
                    <a:gd name="connsiteX9" fmla="*/ 15240 w 254551"/>
                    <a:gd name="connsiteY9" fmla="*/ 99060 h 227192"/>
                    <a:gd name="connsiteX10" fmla="*/ 17145 w 254551"/>
                    <a:gd name="connsiteY10" fmla="*/ 104775 h 227192"/>
                    <a:gd name="connsiteX11" fmla="*/ 22860 w 254551"/>
                    <a:gd name="connsiteY11" fmla="*/ 108585 h 227192"/>
                    <a:gd name="connsiteX12" fmla="*/ 26670 w 254551"/>
                    <a:gd name="connsiteY12" fmla="*/ 114300 h 227192"/>
                    <a:gd name="connsiteX13" fmla="*/ 32385 w 254551"/>
                    <a:gd name="connsiteY13" fmla="*/ 118110 h 227192"/>
                    <a:gd name="connsiteX14" fmla="*/ 41910 w 254551"/>
                    <a:gd name="connsiteY14" fmla="*/ 131445 h 227192"/>
                    <a:gd name="connsiteX15" fmla="*/ 59055 w 254551"/>
                    <a:gd name="connsiteY15" fmla="*/ 133350 h 227192"/>
                    <a:gd name="connsiteX16" fmla="*/ 64770 w 254551"/>
                    <a:gd name="connsiteY16" fmla="*/ 180975 h 227192"/>
                    <a:gd name="connsiteX17" fmla="*/ 74295 w 254551"/>
                    <a:gd name="connsiteY17" fmla="*/ 188595 h 227192"/>
                    <a:gd name="connsiteX18" fmla="*/ 80010 w 254551"/>
                    <a:gd name="connsiteY18" fmla="*/ 192405 h 227192"/>
                    <a:gd name="connsiteX19" fmla="*/ 87630 w 254551"/>
                    <a:gd name="connsiteY19" fmla="*/ 201930 h 227192"/>
                    <a:gd name="connsiteX20" fmla="*/ 95250 w 254551"/>
                    <a:gd name="connsiteY20" fmla="*/ 213360 h 227192"/>
                    <a:gd name="connsiteX21" fmla="*/ 99060 w 254551"/>
                    <a:gd name="connsiteY21" fmla="*/ 219075 h 227192"/>
                    <a:gd name="connsiteX22" fmla="*/ 104775 w 254551"/>
                    <a:gd name="connsiteY22" fmla="*/ 220980 h 227192"/>
                    <a:gd name="connsiteX23" fmla="*/ 108585 w 254551"/>
                    <a:gd name="connsiteY23" fmla="*/ 226695 h 227192"/>
                    <a:gd name="connsiteX24" fmla="*/ 133350 w 254551"/>
                    <a:gd name="connsiteY24" fmla="*/ 222885 h 227192"/>
                    <a:gd name="connsiteX25" fmla="*/ 144780 w 254551"/>
                    <a:gd name="connsiteY25" fmla="*/ 211455 h 227192"/>
                    <a:gd name="connsiteX26" fmla="*/ 148590 w 254551"/>
                    <a:gd name="connsiteY26" fmla="*/ 205740 h 227192"/>
                    <a:gd name="connsiteX27" fmla="*/ 160020 w 254551"/>
                    <a:gd name="connsiteY27" fmla="*/ 201930 h 227192"/>
                    <a:gd name="connsiteX28" fmla="*/ 161925 w 254551"/>
                    <a:gd name="connsiteY28" fmla="*/ 196215 h 227192"/>
                    <a:gd name="connsiteX29" fmla="*/ 163830 w 254551"/>
                    <a:gd name="connsiteY29" fmla="*/ 184785 h 227192"/>
                    <a:gd name="connsiteX30" fmla="*/ 175260 w 254551"/>
                    <a:gd name="connsiteY30" fmla="*/ 180975 h 227192"/>
                    <a:gd name="connsiteX31" fmla="*/ 198120 w 254551"/>
                    <a:gd name="connsiteY31" fmla="*/ 182880 h 227192"/>
                    <a:gd name="connsiteX32" fmla="*/ 203835 w 254551"/>
                    <a:gd name="connsiteY32" fmla="*/ 186690 h 227192"/>
                    <a:gd name="connsiteX33" fmla="*/ 209550 w 254551"/>
                    <a:gd name="connsiteY33" fmla="*/ 188595 h 227192"/>
                    <a:gd name="connsiteX34" fmla="*/ 220980 w 254551"/>
                    <a:gd name="connsiteY34" fmla="*/ 186690 h 227192"/>
                    <a:gd name="connsiteX35" fmla="*/ 226695 w 254551"/>
                    <a:gd name="connsiteY35" fmla="*/ 182880 h 227192"/>
                    <a:gd name="connsiteX36" fmla="*/ 234315 w 254551"/>
                    <a:gd name="connsiteY36" fmla="*/ 165735 h 227192"/>
                    <a:gd name="connsiteX37" fmla="*/ 238125 w 254551"/>
                    <a:gd name="connsiteY37" fmla="*/ 154305 h 227192"/>
                    <a:gd name="connsiteX38" fmla="*/ 240030 w 254551"/>
                    <a:gd name="connsiteY38" fmla="*/ 148590 h 227192"/>
                    <a:gd name="connsiteX39" fmla="*/ 245745 w 254551"/>
                    <a:gd name="connsiteY39" fmla="*/ 120015 h 227192"/>
                    <a:gd name="connsiteX40" fmla="*/ 247650 w 254551"/>
                    <a:gd name="connsiteY40" fmla="*/ 114300 h 227192"/>
                    <a:gd name="connsiteX41" fmla="*/ 249555 w 254551"/>
                    <a:gd name="connsiteY41" fmla="*/ 108585 h 227192"/>
                    <a:gd name="connsiteX42" fmla="*/ 241935 w 254551"/>
                    <a:gd name="connsiteY42" fmla="*/ 89535 h 227192"/>
                    <a:gd name="connsiteX43" fmla="*/ 236220 w 254551"/>
                    <a:gd name="connsiteY43" fmla="*/ 85725 h 227192"/>
                    <a:gd name="connsiteX44" fmla="*/ 238125 w 254551"/>
                    <a:gd name="connsiteY44" fmla="*/ 80010 h 227192"/>
                    <a:gd name="connsiteX45" fmla="*/ 243840 w 254551"/>
                    <a:gd name="connsiteY45" fmla="*/ 78105 h 227192"/>
                    <a:gd name="connsiteX46" fmla="*/ 249555 w 254551"/>
                    <a:gd name="connsiteY46" fmla="*/ 74295 h 227192"/>
                    <a:gd name="connsiteX47" fmla="*/ 251460 w 254551"/>
                    <a:gd name="connsiteY47" fmla="*/ 24765 h 227192"/>
                    <a:gd name="connsiteX48" fmla="*/ 249555 w 254551"/>
                    <a:gd name="connsiteY48" fmla="*/ 19050 h 227192"/>
                    <a:gd name="connsiteX49" fmla="*/ 243840 w 254551"/>
                    <a:gd name="connsiteY49" fmla="*/ 15240 h 227192"/>
                    <a:gd name="connsiteX50" fmla="*/ 234315 w 254551"/>
                    <a:gd name="connsiteY50" fmla="*/ 3810 h 227192"/>
                    <a:gd name="connsiteX51" fmla="*/ 228600 w 254551"/>
                    <a:gd name="connsiteY51" fmla="*/ 0 h 227192"/>
                    <a:gd name="connsiteX52" fmla="*/ 217170 w 254551"/>
                    <a:gd name="connsiteY52" fmla="*/ 1905 h 227192"/>
                    <a:gd name="connsiteX53" fmla="*/ 213360 w 254551"/>
                    <a:gd name="connsiteY53" fmla="*/ 7620 h 227192"/>
                    <a:gd name="connsiteX54" fmla="*/ 207645 w 254551"/>
                    <a:gd name="connsiteY54" fmla="*/ 9525 h 227192"/>
                    <a:gd name="connsiteX55" fmla="*/ 203835 w 254551"/>
                    <a:gd name="connsiteY55" fmla="*/ 20955 h 227192"/>
                    <a:gd name="connsiteX56" fmla="*/ 201930 w 254551"/>
                    <a:gd name="connsiteY56" fmla="*/ 26670 h 227192"/>
                    <a:gd name="connsiteX57" fmla="*/ 200025 w 254551"/>
                    <a:gd name="connsiteY57" fmla="*/ 38100 h 227192"/>
                    <a:gd name="connsiteX58" fmla="*/ 205740 w 254551"/>
                    <a:gd name="connsiteY58" fmla="*/ 72390 h 227192"/>
                    <a:gd name="connsiteX59" fmla="*/ 213360 w 254551"/>
                    <a:gd name="connsiteY59" fmla="*/ 83820 h 227192"/>
                    <a:gd name="connsiteX60" fmla="*/ 217170 w 254551"/>
                    <a:gd name="connsiteY60" fmla="*/ 89535 h 227192"/>
                    <a:gd name="connsiteX61" fmla="*/ 215265 w 254551"/>
                    <a:gd name="connsiteY61" fmla="*/ 97155 h 227192"/>
                    <a:gd name="connsiteX62" fmla="*/ 203835 w 254551"/>
                    <a:gd name="connsiteY62" fmla="*/ 104775 h 227192"/>
                    <a:gd name="connsiteX63" fmla="*/ 198120 w 254551"/>
                    <a:gd name="connsiteY63" fmla="*/ 116205 h 227192"/>
                    <a:gd name="connsiteX64" fmla="*/ 196215 w 254551"/>
                    <a:gd name="connsiteY64" fmla="*/ 121920 h 227192"/>
                    <a:gd name="connsiteX65" fmla="*/ 190500 w 254551"/>
                    <a:gd name="connsiteY65" fmla="*/ 133350 h 227192"/>
                    <a:gd name="connsiteX66" fmla="*/ 182880 w 254551"/>
                    <a:gd name="connsiteY66" fmla="*/ 154305 h 227192"/>
                    <a:gd name="connsiteX67" fmla="*/ 175260 w 254551"/>
                    <a:gd name="connsiteY67" fmla="*/ 156210 h 227192"/>
                    <a:gd name="connsiteX68" fmla="*/ 169545 w 254551"/>
                    <a:gd name="connsiteY68" fmla="*/ 150495 h 227192"/>
                    <a:gd name="connsiteX69" fmla="*/ 167640 w 254551"/>
                    <a:gd name="connsiteY69" fmla="*/ 144780 h 227192"/>
                    <a:gd name="connsiteX70" fmla="*/ 156210 w 254551"/>
                    <a:gd name="connsiteY70" fmla="*/ 140970 h 227192"/>
                    <a:gd name="connsiteX71" fmla="*/ 150495 w 254551"/>
                    <a:gd name="connsiteY71" fmla="*/ 139065 h 227192"/>
                    <a:gd name="connsiteX72" fmla="*/ 139065 w 254551"/>
                    <a:gd name="connsiteY72" fmla="*/ 135255 h 227192"/>
                    <a:gd name="connsiteX73" fmla="*/ 133350 w 254551"/>
                    <a:gd name="connsiteY73" fmla="*/ 133350 h 227192"/>
                    <a:gd name="connsiteX74" fmla="*/ 121920 w 254551"/>
                    <a:gd name="connsiteY74" fmla="*/ 127635 h 227192"/>
                    <a:gd name="connsiteX75" fmla="*/ 89535 w 254551"/>
                    <a:gd name="connsiteY75" fmla="*/ 125730 h 227192"/>
                    <a:gd name="connsiteX76" fmla="*/ 78105 w 254551"/>
                    <a:gd name="connsiteY76" fmla="*/ 116205 h 227192"/>
                    <a:gd name="connsiteX77" fmla="*/ 76200 w 254551"/>
                    <a:gd name="connsiteY77" fmla="*/ 110490 h 227192"/>
                    <a:gd name="connsiteX78" fmla="*/ 72390 w 254551"/>
                    <a:gd name="connsiteY78" fmla="*/ 104775 h 227192"/>
                    <a:gd name="connsiteX79" fmla="*/ 68580 w 254551"/>
                    <a:gd name="connsiteY79" fmla="*/ 89535 h 227192"/>
                    <a:gd name="connsiteX80" fmla="*/ 62865 w 254551"/>
                    <a:gd name="connsiteY80" fmla="*/ 85725 h 227192"/>
                    <a:gd name="connsiteX81" fmla="*/ 53340 w 254551"/>
                    <a:gd name="connsiteY81" fmla="*/ 83820 h 227192"/>
                    <a:gd name="connsiteX82" fmla="*/ 47625 w 254551"/>
                    <a:gd name="connsiteY82" fmla="*/ 80010 h 227192"/>
                    <a:gd name="connsiteX83" fmla="*/ 41910 w 254551"/>
                    <a:gd name="connsiteY83" fmla="*/ 78105 h 227192"/>
                    <a:gd name="connsiteX84" fmla="*/ 34290 w 254551"/>
                    <a:gd name="connsiteY84" fmla="*/ 64770 h 227192"/>
                    <a:gd name="connsiteX85" fmla="*/ 30480 w 254551"/>
                    <a:gd name="connsiteY85" fmla="*/ 53340 h 227192"/>
                    <a:gd name="connsiteX86" fmla="*/ 34290 w 254551"/>
                    <a:gd name="connsiteY86" fmla="*/ 47625 h 227192"/>
                    <a:gd name="connsiteX87" fmla="*/ 32385 w 254551"/>
                    <a:gd name="connsiteY87" fmla="*/ 28575 h 227192"/>
                    <a:gd name="connsiteX88" fmla="*/ 30480 w 254551"/>
                    <a:gd name="connsiteY88" fmla="*/ 22860 h 227192"/>
                    <a:gd name="connsiteX89" fmla="*/ 36195 w 254551"/>
                    <a:gd name="connsiteY89" fmla="*/ 30480 h 227192"/>
                    <a:gd name="connsiteX0" fmla="*/ 36317 w 254673"/>
                    <a:gd name="connsiteY0" fmla="*/ 3048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88" fmla="*/ 36317 w 254673"/>
                    <a:gd name="connsiteY88" fmla="*/ 30480 h 227192"/>
                    <a:gd name="connsiteX0" fmla="*/ 30602 w 254673"/>
                    <a:gd name="connsiteY0" fmla="*/ 22860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  <a:gd name="connsiteX87" fmla="*/ 30602 w 254673"/>
                    <a:gd name="connsiteY87" fmla="*/ 22860 h 227192"/>
                    <a:gd name="connsiteX0" fmla="*/ 32507 w 254673"/>
                    <a:gd name="connsiteY0" fmla="*/ 28575 h 227192"/>
                    <a:gd name="connsiteX1" fmla="*/ 36317 w 254673"/>
                    <a:gd name="connsiteY1" fmla="*/ 30480 h 227192"/>
                    <a:gd name="connsiteX2" fmla="*/ 21077 w 254673"/>
                    <a:gd name="connsiteY2" fmla="*/ 20955 h 227192"/>
                    <a:gd name="connsiteX3" fmla="*/ 2027 w 254673"/>
                    <a:gd name="connsiteY3" fmla="*/ 20955 h 227192"/>
                    <a:gd name="connsiteX4" fmla="*/ 122 w 254673"/>
                    <a:gd name="connsiteY4" fmla="*/ 26670 h 227192"/>
                    <a:gd name="connsiteX5" fmla="*/ 2027 w 254673"/>
                    <a:gd name="connsiteY5" fmla="*/ 47625 h 227192"/>
                    <a:gd name="connsiteX6" fmla="*/ 9647 w 254673"/>
                    <a:gd name="connsiteY6" fmla="*/ 59055 h 227192"/>
                    <a:gd name="connsiteX7" fmla="*/ 13457 w 254673"/>
                    <a:gd name="connsiteY7" fmla="*/ 70485 h 227192"/>
                    <a:gd name="connsiteX8" fmla="*/ 15362 w 254673"/>
                    <a:gd name="connsiteY8" fmla="*/ 99060 h 227192"/>
                    <a:gd name="connsiteX9" fmla="*/ 17267 w 254673"/>
                    <a:gd name="connsiteY9" fmla="*/ 104775 h 227192"/>
                    <a:gd name="connsiteX10" fmla="*/ 22982 w 254673"/>
                    <a:gd name="connsiteY10" fmla="*/ 108585 h 227192"/>
                    <a:gd name="connsiteX11" fmla="*/ 26792 w 254673"/>
                    <a:gd name="connsiteY11" fmla="*/ 114300 h 227192"/>
                    <a:gd name="connsiteX12" fmla="*/ 32507 w 254673"/>
                    <a:gd name="connsiteY12" fmla="*/ 118110 h 227192"/>
                    <a:gd name="connsiteX13" fmla="*/ 42032 w 254673"/>
                    <a:gd name="connsiteY13" fmla="*/ 131445 h 227192"/>
                    <a:gd name="connsiteX14" fmla="*/ 59177 w 254673"/>
                    <a:gd name="connsiteY14" fmla="*/ 133350 h 227192"/>
                    <a:gd name="connsiteX15" fmla="*/ 64892 w 254673"/>
                    <a:gd name="connsiteY15" fmla="*/ 180975 h 227192"/>
                    <a:gd name="connsiteX16" fmla="*/ 74417 w 254673"/>
                    <a:gd name="connsiteY16" fmla="*/ 188595 h 227192"/>
                    <a:gd name="connsiteX17" fmla="*/ 80132 w 254673"/>
                    <a:gd name="connsiteY17" fmla="*/ 192405 h 227192"/>
                    <a:gd name="connsiteX18" fmla="*/ 87752 w 254673"/>
                    <a:gd name="connsiteY18" fmla="*/ 201930 h 227192"/>
                    <a:gd name="connsiteX19" fmla="*/ 95372 w 254673"/>
                    <a:gd name="connsiteY19" fmla="*/ 213360 h 227192"/>
                    <a:gd name="connsiteX20" fmla="*/ 99182 w 254673"/>
                    <a:gd name="connsiteY20" fmla="*/ 219075 h 227192"/>
                    <a:gd name="connsiteX21" fmla="*/ 104897 w 254673"/>
                    <a:gd name="connsiteY21" fmla="*/ 220980 h 227192"/>
                    <a:gd name="connsiteX22" fmla="*/ 108707 w 254673"/>
                    <a:gd name="connsiteY22" fmla="*/ 226695 h 227192"/>
                    <a:gd name="connsiteX23" fmla="*/ 133472 w 254673"/>
                    <a:gd name="connsiteY23" fmla="*/ 222885 h 227192"/>
                    <a:gd name="connsiteX24" fmla="*/ 144902 w 254673"/>
                    <a:gd name="connsiteY24" fmla="*/ 211455 h 227192"/>
                    <a:gd name="connsiteX25" fmla="*/ 148712 w 254673"/>
                    <a:gd name="connsiteY25" fmla="*/ 205740 h 227192"/>
                    <a:gd name="connsiteX26" fmla="*/ 160142 w 254673"/>
                    <a:gd name="connsiteY26" fmla="*/ 201930 h 227192"/>
                    <a:gd name="connsiteX27" fmla="*/ 162047 w 254673"/>
                    <a:gd name="connsiteY27" fmla="*/ 196215 h 227192"/>
                    <a:gd name="connsiteX28" fmla="*/ 163952 w 254673"/>
                    <a:gd name="connsiteY28" fmla="*/ 184785 h 227192"/>
                    <a:gd name="connsiteX29" fmla="*/ 175382 w 254673"/>
                    <a:gd name="connsiteY29" fmla="*/ 180975 h 227192"/>
                    <a:gd name="connsiteX30" fmla="*/ 198242 w 254673"/>
                    <a:gd name="connsiteY30" fmla="*/ 182880 h 227192"/>
                    <a:gd name="connsiteX31" fmla="*/ 203957 w 254673"/>
                    <a:gd name="connsiteY31" fmla="*/ 186690 h 227192"/>
                    <a:gd name="connsiteX32" fmla="*/ 209672 w 254673"/>
                    <a:gd name="connsiteY32" fmla="*/ 188595 h 227192"/>
                    <a:gd name="connsiteX33" fmla="*/ 221102 w 254673"/>
                    <a:gd name="connsiteY33" fmla="*/ 186690 h 227192"/>
                    <a:gd name="connsiteX34" fmla="*/ 226817 w 254673"/>
                    <a:gd name="connsiteY34" fmla="*/ 182880 h 227192"/>
                    <a:gd name="connsiteX35" fmla="*/ 234437 w 254673"/>
                    <a:gd name="connsiteY35" fmla="*/ 165735 h 227192"/>
                    <a:gd name="connsiteX36" fmla="*/ 238247 w 254673"/>
                    <a:gd name="connsiteY36" fmla="*/ 154305 h 227192"/>
                    <a:gd name="connsiteX37" fmla="*/ 240152 w 254673"/>
                    <a:gd name="connsiteY37" fmla="*/ 148590 h 227192"/>
                    <a:gd name="connsiteX38" fmla="*/ 245867 w 254673"/>
                    <a:gd name="connsiteY38" fmla="*/ 120015 h 227192"/>
                    <a:gd name="connsiteX39" fmla="*/ 247772 w 254673"/>
                    <a:gd name="connsiteY39" fmla="*/ 114300 h 227192"/>
                    <a:gd name="connsiteX40" fmla="*/ 249677 w 254673"/>
                    <a:gd name="connsiteY40" fmla="*/ 108585 h 227192"/>
                    <a:gd name="connsiteX41" fmla="*/ 242057 w 254673"/>
                    <a:gd name="connsiteY41" fmla="*/ 89535 h 227192"/>
                    <a:gd name="connsiteX42" fmla="*/ 236342 w 254673"/>
                    <a:gd name="connsiteY42" fmla="*/ 85725 h 227192"/>
                    <a:gd name="connsiteX43" fmla="*/ 238247 w 254673"/>
                    <a:gd name="connsiteY43" fmla="*/ 80010 h 227192"/>
                    <a:gd name="connsiteX44" fmla="*/ 243962 w 254673"/>
                    <a:gd name="connsiteY44" fmla="*/ 78105 h 227192"/>
                    <a:gd name="connsiteX45" fmla="*/ 249677 w 254673"/>
                    <a:gd name="connsiteY45" fmla="*/ 74295 h 227192"/>
                    <a:gd name="connsiteX46" fmla="*/ 251582 w 254673"/>
                    <a:gd name="connsiteY46" fmla="*/ 24765 h 227192"/>
                    <a:gd name="connsiteX47" fmla="*/ 249677 w 254673"/>
                    <a:gd name="connsiteY47" fmla="*/ 19050 h 227192"/>
                    <a:gd name="connsiteX48" fmla="*/ 243962 w 254673"/>
                    <a:gd name="connsiteY48" fmla="*/ 15240 h 227192"/>
                    <a:gd name="connsiteX49" fmla="*/ 234437 w 254673"/>
                    <a:gd name="connsiteY49" fmla="*/ 3810 h 227192"/>
                    <a:gd name="connsiteX50" fmla="*/ 228722 w 254673"/>
                    <a:gd name="connsiteY50" fmla="*/ 0 h 227192"/>
                    <a:gd name="connsiteX51" fmla="*/ 217292 w 254673"/>
                    <a:gd name="connsiteY51" fmla="*/ 1905 h 227192"/>
                    <a:gd name="connsiteX52" fmla="*/ 213482 w 254673"/>
                    <a:gd name="connsiteY52" fmla="*/ 7620 h 227192"/>
                    <a:gd name="connsiteX53" fmla="*/ 207767 w 254673"/>
                    <a:gd name="connsiteY53" fmla="*/ 9525 h 227192"/>
                    <a:gd name="connsiteX54" fmla="*/ 203957 w 254673"/>
                    <a:gd name="connsiteY54" fmla="*/ 20955 h 227192"/>
                    <a:gd name="connsiteX55" fmla="*/ 202052 w 254673"/>
                    <a:gd name="connsiteY55" fmla="*/ 26670 h 227192"/>
                    <a:gd name="connsiteX56" fmla="*/ 200147 w 254673"/>
                    <a:gd name="connsiteY56" fmla="*/ 38100 h 227192"/>
                    <a:gd name="connsiteX57" fmla="*/ 205862 w 254673"/>
                    <a:gd name="connsiteY57" fmla="*/ 72390 h 227192"/>
                    <a:gd name="connsiteX58" fmla="*/ 213482 w 254673"/>
                    <a:gd name="connsiteY58" fmla="*/ 83820 h 227192"/>
                    <a:gd name="connsiteX59" fmla="*/ 217292 w 254673"/>
                    <a:gd name="connsiteY59" fmla="*/ 89535 h 227192"/>
                    <a:gd name="connsiteX60" fmla="*/ 215387 w 254673"/>
                    <a:gd name="connsiteY60" fmla="*/ 97155 h 227192"/>
                    <a:gd name="connsiteX61" fmla="*/ 203957 w 254673"/>
                    <a:gd name="connsiteY61" fmla="*/ 104775 h 227192"/>
                    <a:gd name="connsiteX62" fmla="*/ 198242 w 254673"/>
                    <a:gd name="connsiteY62" fmla="*/ 116205 h 227192"/>
                    <a:gd name="connsiteX63" fmla="*/ 196337 w 254673"/>
                    <a:gd name="connsiteY63" fmla="*/ 121920 h 227192"/>
                    <a:gd name="connsiteX64" fmla="*/ 190622 w 254673"/>
                    <a:gd name="connsiteY64" fmla="*/ 133350 h 227192"/>
                    <a:gd name="connsiteX65" fmla="*/ 183002 w 254673"/>
                    <a:gd name="connsiteY65" fmla="*/ 154305 h 227192"/>
                    <a:gd name="connsiteX66" fmla="*/ 175382 w 254673"/>
                    <a:gd name="connsiteY66" fmla="*/ 156210 h 227192"/>
                    <a:gd name="connsiteX67" fmla="*/ 169667 w 254673"/>
                    <a:gd name="connsiteY67" fmla="*/ 150495 h 227192"/>
                    <a:gd name="connsiteX68" fmla="*/ 167762 w 254673"/>
                    <a:gd name="connsiteY68" fmla="*/ 144780 h 227192"/>
                    <a:gd name="connsiteX69" fmla="*/ 156332 w 254673"/>
                    <a:gd name="connsiteY69" fmla="*/ 140970 h 227192"/>
                    <a:gd name="connsiteX70" fmla="*/ 150617 w 254673"/>
                    <a:gd name="connsiteY70" fmla="*/ 139065 h 227192"/>
                    <a:gd name="connsiteX71" fmla="*/ 139187 w 254673"/>
                    <a:gd name="connsiteY71" fmla="*/ 135255 h 227192"/>
                    <a:gd name="connsiteX72" fmla="*/ 133472 w 254673"/>
                    <a:gd name="connsiteY72" fmla="*/ 133350 h 227192"/>
                    <a:gd name="connsiteX73" fmla="*/ 122042 w 254673"/>
                    <a:gd name="connsiteY73" fmla="*/ 127635 h 227192"/>
                    <a:gd name="connsiteX74" fmla="*/ 89657 w 254673"/>
                    <a:gd name="connsiteY74" fmla="*/ 125730 h 227192"/>
                    <a:gd name="connsiteX75" fmla="*/ 78227 w 254673"/>
                    <a:gd name="connsiteY75" fmla="*/ 116205 h 227192"/>
                    <a:gd name="connsiteX76" fmla="*/ 76322 w 254673"/>
                    <a:gd name="connsiteY76" fmla="*/ 110490 h 227192"/>
                    <a:gd name="connsiteX77" fmla="*/ 72512 w 254673"/>
                    <a:gd name="connsiteY77" fmla="*/ 104775 h 227192"/>
                    <a:gd name="connsiteX78" fmla="*/ 68702 w 254673"/>
                    <a:gd name="connsiteY78" fmla="*/ 89535 h 227192"/>
                    <a:gd name="connsiteX79" fmla="*/ 62987 w 254673"/>
                    <a:gd name="connsiteY79" fmla="*/ 85725 h 227192"/>
                    <a:gd name="connsiteX80" fmla="*/ 53462 w 254673"/>
                    <a:gd name="connsiteY80" fmla="*/ 83820 h 227192"/>
                    <a:gd name="connsiteX81" fmla="*/ 47747 w 254673"/>
                    <a:gd name="connsiteY81" fmla="*/ 80010 h 227192"/>
                    <a:gd name="connsiteX82" fmla="*/ 42032 w 254673"/>
                    <a:gd name="connsiteY82" fmla="*/ 78105 h 227192"/>
                    <a:gd name="connsiteX83" fmla="*/ 34412 w 254673"/>
                    <a:gd name="connsiteY83" fmla="*/ 64770 h 227192"/>
                    <a:gd name="connsiteX84" fmla="*/ 30602 w 254673"/>
                    <a:gd name="connsiteY84" fmla="*/ 53340 h 227192"/>
                    <a:gd name="connsiteX85" fmla="*/ 34412 w 254673"/>
                    <a:gd name="connsiteY85" fmla="*/ 47625 h 227192"/>
                    <a:gd name="connsiteX86" fmla="*/ 32507 w 254673"/>
                    <a:gd name="connsiteY86" fmla="*/ 28575 h 2271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</a:cxnLst>
                  <a:rect l="l" t="t" r="r" b="b"/>
                  <a:pathLst>
                    <a:path w="254673" h="227192">
                      <a:moveTo>
                        <a:pt x="32507" y="28575"/>
                      </a:moveTo>
                      <a:cubicBezTo>
                        <a:pt x="32825" y="25718"/>
                        <a:pt x="38222" y="31750"/>
                        <a:pt x="36317" y="30480"/>
                      </a:cubicBezTo>
                      <a:cubicBezTo>
                        <a:pt x="34412" y="29210"/>
                        <a:pt x="26792" y="22543"/>
                        <a:pt x="21077" y="20955"/>
                      </a:cubicBezTo>
                      <a:cubicBezTo>
                        <a:pt x="15362" y="19368"/>
                        <a:pt x="5519" y="20003"/>
                        <a:pt x="2027" y="20955"/>
                      </a:cubicBezTo>
                      <a:cubicBezTo>
                        <a:pt x="-1465" y="21907"/>
                        <a:pt x="757" y="24765"/>
                        <a:pt x="122" y="26670"/>
                      </a:cubicBezTo>
                      <a:cubicBezTo>
                        <a:pt x="757" y="33655"/>
                        <a:pt x="48" y="40896"/>
                        <a:pt x="2027" y="47625"/>
                      </a:cubicBezTo>
                      <a:cubicBezTo>
                        <a:pt x="3319" y="52018"/>
                        <a:pt x="8199" y="54711"/>
                        <a:pt x="9647" y="59055"/>
                      </a:cubicBezTo>
                      <a:lnTo>
                        <a:pt x="13457" y="70485"/>
                      </a:lnTo>
                      <a:cubicBezTo>
                        <a:pt x="14092" y="80010"/>
                        <a:pt x="14308" y="89572"/>
                        <a:pt x="15362" y="99060"/>
                      </a:cubicBezTo>
                      <a:cubicBezTo>
                        <a:pt x="15584" y="101056"/>
                        <a:pt x="16013" y="103207"/>
                        <a:pt x="17267" y="104775"/>
                      </a:cubicBezTo>
                      <a:cubicBezTo>
                        <a:pt x="18697" y="106563"/>
                        <a:pt x="21077" y="107315"/>
                        <a:pt x="22982" y="108585"/>
                      </a:cubicBezTo>
                      <a:cubicBezTo>
                        <a:pt x="24252" y="110490"/>
                        <a:pt x="25173" y="112681"/>
                        <a:pt x="26792" y="114300"/>
                      </a:cubicBezTo>
                      <a:cubicBezTo>
                        <a:pt x="28411" y="115919"/>
                        <a:pt x="31294" y="116168"/>
                        <a:pt x="32507" y="118110"/>
                      </a:cubicBezTo>
                      <a:cubicBezTo>
                        <a:pt x="39079" y="128624"/>
                        <a:pt x="31444" y="129680"/>
                        <a:pt x="42032" y="131445"/>
                      </a:cubicBezTo>
                      <a:cubicBezTo>
                        <a:pt x="47704" y="132390"/>
                        <a:pt x="53462" y="132715"/>
                        <a:pt x="59177" y="133350"/>
                      </a:cubicBezTo>
                      <a:cubicBezTo>
                        <a:pt x="71402" y="151687"/>
                        <a:pt x="58865" y="130751"/>
                        <a:pt x="64892" y="180975"/>
                      </a:cubicBezTo>
                      <a:cubicBezTo>
                        <a:pt x="65712" y="187808"/>
                        <a:pt x="70129" y="186451"/>
                        <a:pt x="74417" y="188595"/>
                      </a:cubicBezTo>
                      <a:cubicBezTo>
                        <a:pt x="76465" y="189619"/>
                        <a:pt x="78227" y="191135"/>
                        <a:pt x="80132" y="192405"/>
                      </a:cubicBezTo>
                      <a:cubicBezTo>
                        <a:pt x="84422" y="205275"/>
                        <a:pt x="78472" y="191325"/>
                        <a:pt x="87752" y="201930"/>
                      </a:cubicBezTo>
                      <a:cubicBezTo>
                        <a:pt x="90767" y="205376"/>
                        <a:pt x="92832" y="209550"/>
                        <a:pt x="95372" y="213360"/>
                      </a:cubicBezTo>
                      <a:cubicBezTo>
                        <a:pt x="96642" y="215265"/>
                        <a:pt x="97010" y="218351"/>
                        <a:pt x="99182" y="219075"/>
                      </a:cubicBezTo>
                      <a:lnTo>
                        <a:pt x="104897" y="220980"/>
                      </a:lnTo>
                      <a:cubicBezTo>
                        <a:pt x="106167" y="222885"/>
                        <a:pt x="106449" y="226319"/>
                        <a:pt x="108707" y="226695"/>
                      </a:cubicBezTo>
                      <a:cubicBezTo>
                        <a:pt x="118529" y="228332"/>
                        <a:pt x="125235" y="225631"/>
                        <a:pt x="133472" y="222885"/>
                      </a:cubicBezTo>
                      <a:cubicBezTo>
                        <a:pt x="137282" y="219075"/>
                        <a:pt x="141913" y="215938"/>
                        <a:pt x="144902" y="211455"/>
                      </a:cubicBezTo>
                      <a:cubicBezTo>
                        <a:pt x="146172" y="209550"/>
                        <a:pt x="146770" y="206953"/>
                        <a:pt x="148712" y="205740"/>
                      </a:cubicBezTo>
                      <a:cubicBezTo>
                        <a:pt x="152118" y="203611"/>
                        <a:pt x="160142" y="201930"/>
                        <a:pt x="160142" y="201930"/>
                      </a:cubicBezTo>
                      <a:cubicBezTo>
                        <a:pt x="160777" y="200025"/>
                        <a:pt x="161611" y="198175"/>
                        <a:pt x="162047" y="196215"/>
                      </a:cubicBezTo>
                      <a:cubicBezTo>
                        <a:pt x="162885" y="192444"/>
                        <a:pt x="161408" y="187692"/>
                        <a:pt x="163952" y="184785"/>
                      </a:cubicBezTo>
                      <a:cubicBezTo>
                        <a:pt x="166597" y="181763"/>
                        <a:pt x="175382" y="180975"/>
                        <a:pt x="175382" y="180975"/>
                      </a:cubicBezTo>
                      <a:cubicBezTo>
                        <a:pt x="183002" y="181610"/>
                        <a:pt x="190744" y="181380"/>
                        <a:pt x="198242" y="182880"/>
                      </a:cubicBezTo>
                      <a:cubicBezTo>
                        <a:pt x="200487" y="183329"/>
                        <a:pt x="201909" y="185666"/>
                        <a:pt x="203957" y="186690"/>
                      </a:cubicBezTo>
                      <a:cubicBezTo>
                        <a:pt x="205753" y="187588"/>
                        <a:pt x="207767" y="187960"/>
                        <a:pt x="209672" y="188595"/>
                      </a:cubicBezTo>
                      <a:cubicBezTo>
                        <a:pt x="213482" y="187960"/>
                        <a:pt x="217438" y="187911"/>
                        <a:pt x="221102" y="186690"/>
                      </a:cubicBezTo>
                      <a:cubicBezTo>
                        <a:pt x="223274" y="185966"/>
                        <a:pt x="225198" y="184499"/>
                        <a:pt x="226817" y="182880"/>
                      </a:cubicBezTo>
                      <a:cubicBezTo>
                        <a:pt x="231345" y="178352"/>
                        <a:pt x="232551" y="171394"/>
                        <a:pt x="234437" y="165735"/>
                      </a:cubicBezTo>
                      <a:lnTo>
                        <a:pt x="238247" y="154305"/>
                      </a:lnTo>
                      <a:lnTo>
                        <a:pt x="240152" y="148590"/>
                      </a:lnTo>
                      <a:cubicBezTo>
                        <a:pt x="242501" y="127453"/>
                        <a:pt x="240239" y="136900"/>
                        <a:pt x="245867" y="120015"/>
                      </a:cubicBezTo>
                      <a:lnTo>
                        <a:pt x="247772" y="114300"/>
                      </a:lnTo>
                      <a:lnTo>
                        <a:pt x="249677" y="108585"/>
                      </a:lnTo>
                      <a:cubicBezTo>
                        <a:pt x="248493" y="105032"/>
                        <a:pt x="245171" y="93272"/>
                        <a:pt x="242057" y="89535"/>
                      </a:cubicBezTo>
                      <a:cubicBezTo>
                        <a:pt x="240591" y="87776"/>
                        <a:pt x="238247" y="86995"/>
                        <a:pt x="236342" y="85725"/>
                      </a:cubicBezTo>
                      <a:cubicBezTo>
                        <a:pt x="236977" y="83820"/>
                        <a:pt x="236827" y="81430"/>
                        <a:pt x="238247" y="80010"/>
                      </a:cubicBezTo>
                      <a:cubicBezTo>
                        <a:pt x="239667" y="78590"/>
                        <a:pt x="242166" y="79003"/>
                        <a:pt x="243962" y="78105"/>
                      </a:cubicBezTo>
                      <a:cubicBezTo>
                        <a:pt x="246010" y="77081"/>
                        <a:pt x="247772" y="75565"/>
                        <a:pt x="249677" y="74295"/>
                      </a:cubicBezTo>
                      <a:cubicBezTo>
                        <a:pt x="257118" y="51971"/>
                        <a:pt x="254922" y="63173"/>
                        <a:pt x="251582" y="24765"/>
                      </a:cubicBezTo>
                      <a:cubicBezTo>
                        <a:pt x="251408" y="22765"/>
                        <a:pt x="250931" y="20618"/>
                        <a:pt x="249677" y="19050"/>
                      </a:cubicBezTo>
                      <a:cubicBezTo>
                        <a:pt x="248247" y="17262"/>
                        <a:pt x="245867" y="16510"/>
                        <a:pt x="243962" y="15240"/>
                      </a:cubicBezTo>
                      <a:cubicBezTo>
                        <a:pt x="240216" y="9621"/>
                        <a:pt x="239937" y="8394"/>
                        <a:pt x="234437" y="3810"/>
                      </a:cubicBezTo>
                      <a:cubicBezTo>
                        <a:pt x="232678" y="2344"/>
                        <a:pt x="230627" y="1270"/>
                        <a:pt x="228722" y="0"/>
                      </a:cubicBezTo>
                      <a:cubicBezTo>
                        <a:pt x="224912" y="635"/>
                        <a:pt x="220747" y="178"/>
                        <a:pt x="217292" y="1905"/>
                      </a:cubicBezTo>
                      <a:cubicBezTo>
                        <a:pt x="215244" y="2929"/>
                        <a:pt x="215270" y="6190"/>
                        <a:pt x="213482" y="7620"/>
                      </a:cubicBezTo>
                      <a:cubicBezTo>
                        <a:pt x="211914" y="8874"/>
                        <a:pt x="209672" y="8890"/>
                        <a:pt x="207767" y="9525"/>
                      </a:cubicBezTo>
                      <a:lnTo>
                        <a:pt x="203957" y="20955"/>
                      </a:lnTo>
                      <a:cubicBezTo>
                        <a:pt x="203322" y="22860"/>
                        <a:pt x="202382" y="24689"/>
                        <a:pt x="202052" y="26670"/>
                      </a:cubicBezTo>
                      <a:lnTo>
                        <a:pt x="200147" y="38100"/>
                      </a:lnTo>
                      <a:cubicBezTo>
                        <a:pt x="200692" y="44635"/>
                        <a:pt x="200524" y="64383"/>
                        <a:pt x="205862" y="72390"/>
                      </a:cubicBezTo>
                      <a:lnTo>
                        <a:pt x="213482" y="83820"/>
                      </a:lnTo>
                      <a:lnTo>
                        <a:pt x="217292" y="89535"/>
                      </a:lnTo>
                      <a:cubicBezTo>
                        <a:pt x="216657" y="92075"/>
                        <a:pt x="217111" y="95185"/>
                        <a:pt x="215387" y="97155"/>
                      </a:cubicBezTo>
                      <a:cubicBezTo>
                        <a:pt x="212372" y="100601"/>
                        <a:pt x="203957" y="104775"/>
                        <a:pt x="203957" y="104775"/>
                      </a:cubicBezTo>
                      <a:cubicBezTo>
                        <a:pt x="199169" y="119140"/>
                        <a:pt x="205628" y="101433"/>
                        <a:pt x="198242" y="116205"/>
                      </a:cubicBezTo>
                      <a:cubicBezTo>
                        <a:pt x="197344" y="118001"/>
                        <a:pt x="197235" y="120124"/>
                        <a:pt x="196337" y="121920"/>
                      </a:cubicBezTo>
                      <a:cubicBezTo>
                        <a:pt x="188951" y="136692"/>
                        <a:pt x="195410" y="118985"/>
                        <a:pt x="190622" y="133350"/>
                      </a:cubicBezTo>
                      <a:cubicBezTo>
                        <a:pt x="189197" y="146178"/>
                        <a:pt x="193210" y="149930"/>
                        <a:pt x="183002" y="154305"/>
                      </a:cubicBezTo>
                      <a:cubicBezTo>
                        <a:pt x="180596" y="155336"/>
                        <a:pt x="177922" y="155575"/>
                        <a:pt x="175382" y="156210"/>
                      </a:cubicBezTo>
                      <a:cubicBezTo>
                        <a:pt x="173477" y="154305"/>
                        <a:pt x="171161" y="152737"/>
                        <a:pt x="169667" y="150495"/>
                      </a:cubicBezTo>
                      <a:cubicBezTo>
                        <a:pt x="168553" y="148824"/>
                        <a:pt x="169396" y="145947"/>
                        <a:pt x="167762" y="144780"/>
                      </a:cubicBezTo>
                      <a:cubicBezTo>
                        <a:pt x="164494" y="142446"/>
                        <a:pt x="160142" y="142240"/>
                        <a:pt x="156332" y="140970"/>
                      </a:cubicBezTo>
                      <a:lnTo>
                        <a:pt x="150617" y="139065"/>
                      </a:lnTo>
                      <a:lnTo>
                        <a:pt x="139187" y="135255"/>
                      </a:lnTo>
                      <a:cubicBezTo>
                        <a:pt x="137282" y="134620"/>
                        <a:pt x="135143" y="134464"/>
                        <a:pt x="133472" y="133350"/>
                      </a:cubicBezTo>
                      <a:cubicBezTo>
                        <a:pt x="129789" y="130895"/>
                        <a:pt x="126681" y="128099"/>
                        <a:pt x="122042" y="127635"/>
                      </a:cubicBezTo>
                      <a:cubicBezTo>
                        <a:pt x="111282" y="126559"/>
                        <a:pt x="100452" y="126365"/>
                        <a:pt x="89657" y="125730"/>
                      </a:cubicBezTo>
                      <a:cubicBezTo>
                        <a:pt x="85440" y="122919"/>
                        <a:pt x="81161" y="120605"/>
                        <a:pt x="78227" y="116205"/>
                      </a:cubicBezTo>
                      <a:cubicBezTo>
                        <a:pt x="77113" y="114534"/>
                        <a:pt x="77220" y="112286"/>
                        <a:pt x="76322" y="110490"/>
                      </a:cubicBezTo>
                      <a:cubicBezTo>
                        <a:pt x="75298" y="108442"/>
                        <a:pt x="73782" y="106680"/>
                        <a:pt x="72512" y="104775"/>
                      </a:cubicBezTo>
                      <a:cubicBezTo>
                        <a:pt x="72417" y="104301"/>
                        <a:pt x="70264" y="91488"/>
                        <a:pt x="68702" y="89535"/>
                      </a:cubicBezTo>
                      <a:cubicBezTo>
                        <a:pt x="67272" y="87747"/>
                        <a:pt x="65131" y="86529"/>
                        <a:pt x="62987" y="85725"/>
                      </a:cubicBezTo>
                      <a:cubicBezTo>
                        <a:pt x="59955" y="84588"/>
                        <a:pt x="56637" y="84455"/>
                        <a:pt x="53462" y="83820"/>
                      </a:cubicBezTo>
                      <a:cubicBezTo>
                        <a:pt x="51557" y="82550"/>
                        <a:pt x="49795" y="81034"/>
                        <a:pt x="47747" y="80010"/>
                      </a:cubicBezTo>
                      <a:cubicBezTo>
                        <a:pt x="45951" y="79112"/>
                        <a:pt x="43600" y="79359"/>
                        <a:pt x="42032" y="78105"/>
                      </a:cubicBezTo>
                      <a:cubicBezTo>
                        <a:pt x="40010" y="76488"/>
                        <a:pt x="35074" y="66424"/>
                        <a:pt x="34412" y="64770"/>
                      </a:cubicBezTo>
                      <a:cubicBezTo>
                        <a:pt x="32920" y="61041"/>
                        <a:pt x="30602" y="53340"/>
                        <a:pt x="30602" y="53340"/>
                      </a:cubicBezTo>
                      <a:cubicBezTo>
                        <a:pt x="31872" y="51435"/>
                        <a:pt x="34236" y="49908"/>
                        <a:pt x="34412" y="47625"/>
                      </a:cubicBezTo>
                      <a:cubicBezTo>
                        <a:pt x="34901" y="41262"/>
                        <a:pt x="33477" y="34882"/>
                        <a:pt x="32507" y="28575"/>
                      </a:cubicBezTo>
                      <a:close/>
                    </a:path>
                  </a:pathLst>
                </a:custGeom>
                <a:solidFill>
                  <a:srgbClr val="9E6AAF">
                    <a:alpha val="72941"/>
                  </a:srgbClr>
                </a:solidFill>
                <a:ln w="19050" cap="flat" cmpd="sng" algn="ctr">
                  <a:solidFill>
                    <a:srgbClr val="7F5292"/>
                  </a:solidFill>
                  <a:prstDash val="solid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685783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000" b="0" i="0" u="none" strike="noStrike" kern="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026" name="Arrow: Down 1025">
                <a:extLst>
                  <a:ext uri="{FF2B5EF4-FFF2-40B4-BE49-F238E27FC236}">
                    <a16:creationId xmlns:a16="http://schemas.microsoft.com/office/drawing/2014/main" id="{D234B877-5276-4F42-924C-B9493B9ED88F}"/>
                  </a:ext>
                </a:extLst>
              </p:cNvPr>
              <p:cNvSpPr/>
              <p:nvPr/>
            </p:nvSpPr>
            <p:spPr>
              <a:xfrm>
                <a:off x="2859118" y="2823205"/>
                <a:ext cx="1260507" cy="583375"/>
              </a:xfrm>
              <a:prstGeom prst="downArrow">
                <a:avLst/>
              </a:prstGeom>
              <a:solidFill>
                <a:schemeClr val="bg1">
                  <a:lumMod val="50000"/>
                  <a:alpha val="41961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1027" name="Group 1026">
                <a:extLst>
                  <a:ext uri="{FF2B5EF4-FFF2-40B4-BE49-F238E27FC236}">
                    <a16:creationId xmlns:a16="http://schemas.microsoft.com/office/drawing/2014/main" id="{B87A8A7D-8246-4925-8AC4-C8A06087337E}"/>
                  </a:ext>
                </a:extLst>
              </p:cNvPr>
              <p:cNvGrpSpPr/>
              <p:nvPr/>
            </p:nvGrpSpPr>
            <p:grpSpPr>
              <a:xfrm>
                <a:off x="1758202" y="2311638"/>
                <a:ext cx="1212040" cy="825022"/>
                <a:chOff x="3092296" y="2718468"/>
                <a:chExt cx="1212040" cy="825022"/>
              </a:xfrm>
            </p:grpSpPr>
            <p:sp>
              <p:nvSpPr>
                <p:cNvPr id="1028" name="Freeform: Shape 1027">
                  <a:extLst>
                    <a:ext uri="{FF2B5EF4-FFF2-40B4-BE49-F238E27FC236}">
                      <a16:creationId xmlns:a16="http://schemas.microsoft.com/office/drawing/2014/main" id="{341C8950-AF1B-4EB0-AEE5-7D1246791CD6}"/>
                    </a:ext>
                  </a:extLst>
                </p:cNvPr>
                <p:cNvSpPr/>
                <p:nvPr/>
              </p:nvSpPr>
              <p:spPr>
                <a:xfrm rot="17327623">
                  <a:off x="3131721" y="3193716"/>
                  <a:ext cx="214453" cy="293303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29" name="Freeform: Shape 1028">
                  <a:extLst>
                    <a:ext uri="{FF2B5EF4-FFF2-40B4-BE49-F238E27FC236}">
                      <a16:creationId xmlns:a16="http://schemas.microsoft.com/office/drawing/2014/main" id="{15160BF5-6D33-43A9-B795-5A99CAE97B0B}"/>
                    </a:ext>
                  </a:extLst>
                </p:cNvPr>
                <p:cNvSpPr/>
                <p:nvPr/>
              </p:nvSpPr>
              <p:spPr>
                <a:xfrm rot="18271842">
                  <a:off x="3480124" y="2921123"/>
                  <a:ext cx="214453" cy="293303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30" name="Freeform: Shape 1029">
                  <a:extLst>
                    <a:ext uri="{FF2B5EF4-FFF2-40B4-BE49-F238E27FC236}">
                      <a16:creationId xmlns:a16="http://schemas.microsoft.com/office/drawing/2014/main" id="{8FF8E7CC-28F9-468E-92C2-E8CD49499B3E}"/>
                    </a:ext>
                  </a:extLst>
                </p:cNvPr>
                <p:cNvSpPr/>
                <p:nvPr/>
              </p:nvSpPr>
              <p:spPr>
                <a:xfrm rot="14402057">
                  <a:off x="3266797" y="2980778"/>
                  <a:ext cx="214453" cy="293303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31" name="Freeform: Shape 1030">
                  <a:extLst>
                    <a:ext uri="{FF2B5EF4-FFF2-40B4-BE49-F238E27FC236}">
                      <a16:creationId xmlns:a16="http://schemas.microsoft.com/office/drawing/2014/main" id="{E1C61B50-C337-41A5-BF0F-462909CEA34C}"/>
                    </a:ext>
                  </a:extLst>
                </p:cNvPr>
                <p:cNvSpPr/>
                <p:nvPr/>
              </p:nvSpPr>
              <p:spPr>
                <a:xfrm rot="19008272">
                  <a:off x="3294849" y="3250187"/>
                  <a:ext cx="214453" cy="293303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32" name="Freeform: Shape 1031">
                  <a:extLst>
                    <a:ext uri="{FF2B5EF4-FFF2-40B4-BE49-F238E27FC236}">
                      <a16:creationId xmlns:a16="http://schemas.microsoft.com/office/drawing/2014/main" id="{659DAC2F-C9D8-433A-94EC-BDEB939D4751}"/>
                    </a:ext>
                  </a:extLst>
                </p:cNvPr>
                <p:cNvSpPr/>
                <p:nvPr/>
              </p:nvSpPr>
              <p:spPr>
                <a:xfrm rot="19219147">
                  <a:off x="3681344" y="3245086"/>
                  <a:ext cx="214453" cy="293303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33" name="Freeform: Shape 1032">
                  <a:extLst>
                    <a:ext uri="{FF2B5EF4-FFF2-40B4-BE49-F238E27FC236}">
                      <a16:creationId xmlns:a16="http://schemas.microsoft.com/office/drawing/2014/main" id="{5442E766-4643-4681-A6C5-CC68AECB6C2F}"/>
                    </a:ext>
                  </a:extLst>
                </p:cNvPr>
                <p:cNvSpPr/>
                <p:nvPr/>
              </p:nvSpPr>
              <p:spPr>
                <a:xfrm rot="5400000">
                  <a:off x="3488054" y="3179205"/>
                  <a:ext cx="214453" cy="293303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34" name="Freeform: Shape 1033">
                  <a:extLst>
                    <a:ext uri="{FF2B5EF4-FFF2-40B4-BE49-F238E27FC236}">
                      <a16:creationId xmlns:a16="http://schemas.microsoft.com/office/drawing/2014/main" id="{54A96AE1-ECD8-45BA-AF2E-82A8503DD159}"/>
                    </a:ext>
                  </a:extLst>
                </p:cNvPr>
                <p:cNvSpPr/>
                <p:nvPr/>
              </p:nvSpPr>
              <p:spPr>
                <a:xfrm rot="18179516">
                  <a:off x="3645291" y="2809652"/>
                  <a:ext cx="214453" cy="293303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35" name="Freeform: Shape 1034">
                  <a:extLst>
                    <a:ext uri="{FF2B5EF4-FFF2-40B4-BE49-F238E27FC236}">
                      <a16:creationId xmlns:a16="http://schemas.microsoft.com/office/drawing/2014/main" id="{1A255EDB-D98A-4762-93F5-2464758E676A}"/>
                    </a:ext>
                  </a:extLst>
                </p:cNvPr>
                <p:cNvSpPr/>
                <p:nvPr/>
              </p:nvSpPr>
              <p:spPr>
                <a:xfrm rot="18390112">
                  <a:off x="3810606" y="2777842"/>
                  <a:ext cx="214453" cy="293303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36" name="Freeform: Shape 1035">
                  <a:extLst>
                    <a:ext uri="{FF2B5EF4-FFF2-40B4-BE49-F238E27FC236}">
                      <a16:creationId xmlns:a16="http://schemas.microsoft.com/office/drawing/2014/main" id="{1188D6B0-1BCB-4269-9417-A9D70A8A266A}"/>
                    </a:ext>
                  </a:extLst>
                </p:cNvPr>
                <p:cNvSpPr/>
                <p:nvPr/>
              </p:nvSpPr>
              <p:spPr>
                <a:xfrm rot="6422069">
                  <a:off x="3953758" y="2703006"/>
                  <a:ext cx="263882" cy="294805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37" name="Freeform: Shape 1036">
                  <a:extLst>
                    <a:ext uri="{FF2B5EF4-FFF2-40B4-BE49-F238E27FC236}">
                      <a16:creationId xmlns:a16="http://schemas.microsoft.com/office/drawing/2014/main" id="{D9F31B9E-DEE6-45FB-9E6B-F6F43946C7A1}"/>
                    </a:ext>
                  </a:extLst>
                </p:cNvPr>
                <p:cNvSpPr/>
                <p:nvPr/>
              </p:nvSpPr>
              <p:spPr>
                <a:xfrm rot="4878477">
                  <a:off x="4101155" y="3008217"/>
                  <a:ext cx="203071" cy="20329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38" name="Freeform: Shape 1037">
                  <a:extLst>
                    <a:ext uri="{FF2B5EF4-FFF2-40B4-BE49-F238E27FC236}">
                      <a16:creationId xmlns:a16="http://schemas.microsoft.com/office/drawing/2014/main" id="{E51B9556-A4D4-4D04-A6EC-DC87717E827A}"/>
                    </a:ext>
                  </a:extLst>
                </p:cNvPr>
                <p:cNvSpPr/>
                <p:nvPr/>
              </p:nvSpPr>
              <p:spPr>
                <a:xfrm rot="4738880">
                  <a:off x="4038769" y="3119023"/>
                  <a:ext cx="265288" cy="236568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39" name="Freeform: Shape 1038">
                  <a:extLst>
                    <a:ext uri="{FF2B5EF4-FFF2-40B4-BE49-F238E27FC236}">
                      <a16:creationId xmlns:a16="http://schemas.microsoft.com/office/drawing/2014/main" id="{A9528C35-4A62-411C-B4FB-99470C3BBBF8}"/>
                    </a:ext>
                  </a:extLst>
                </p:cNvPr>
                <p:cNvSpPr/>
                <p:nvPr/>
              </p:nvSpPr>
              <p:spPr>
                <a:xfrm rot="18244029">
                  <a:off x="3835440" y="3053986"/>
                  <a:ext cx="158196" cy="199417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40" name="Freeform: Shape 1039">
                  <a:extLst>
                    <a:ext uri="{FF2B5EF4-FFF2-40B4-BE49-F238E27FC236}">
                      <a16:creationId xmlns:a16="http://schemas.microsoft.com/office/drawing/2014/main" id="{B4D17C80-EF12-4EB7-810E-D4A18032477E}"/>
                    </a:ext>
                  </a:extLst>
                </p:cNvPr>
                <p:cNvSpPr/>
                <p:nvPr/>
              </p:nvSpPr>
              <p:spPr>
                <a:xfrm rot="20611673">
                  <a:off x="3923608" y="3271767"/>
                  <a:ext cx="162605" cy="222779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42" name="Group 1041">
                <a:extLst>
                  <a:ext uri="{FF2B5EF4-FFF2-40B4-BE49-F238E27FC236}">
                    <a16:creationId xmlns:a16="http://schemas.microsoft.com/office/drawing/2014/main" id="{A4D6F624-7E06-4D26-8452-CEEB9E3E8F94}"/>
                  </a:ext>
                </a:extLst>
              </p:cNvPr>
              <p:cNvGrpSpPr/>
              <p:nvPr/>
            </p:nvGrpSpPr>
            <p:grpSpPr>
              <a:xfrm rot="1753859">
                <a:off x="3322050" y="4166890"/>
                <a:ext cx="248396" cy="166602"/>
                <a:chOff x="7070261" y="2833643"/>
                <a:chExt cx="534914" cy="358774"/>
              </a:xfrm>
            </p:grpSpPr>
            <p:sp>
              <p:nvSpPr>
                <p:cNvPr id="1018" name="Freeform: Shape 1017">
                  <a:extLst>
                    <a:ext uri="{FF2B5EF4-FFF2-40B4-BE49-F238E27FC236}">
                      <a16:creationId xmlns:a16="http://schemas.microsoft.com/office/drawing/2014/main" id="{3DB4CD2F-ADA5-49C6-9816-DE495D21FC5B}"/>
                    </a:ext>
                  </a:extLst>
                </p:cNvPr>
                <p:cNvSpPr/>
                <p:nvPr/>
              </p:nvSpPr>
              <p:spPr>
                <a:xfrm rot="18390112">
                  <a:off x="7117279" y="2899783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19" name="Freeform: Shape 1018">
                  <a:extLst>
                    <a:ext uri="{FF2B5EF4-FFF2-40B4-BE49-F238E27FC236}">
                      <a16:creationId xmlns:a16="http://schemas.microsoft.com/office/drawing/2014/main" id="{2F3A4E3E-16E3-474F-9467-2C311B9E2D79}"/>
                    </a:ext>
                  </a:extLst>
                </p:cNvPr>
                <p:cNvSpPr/>
                <p:nvPr/>
              </p:nvSpPr>
              <p:spPr>
                <a:xfrm rot="6422069">
                  <a:off x="7283366" y="2814062"/>
                  <a:ext cx="302228" cy="341390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41" name="Rectangle: Rounded Corners 1040">
                  <a:extLst>
                    <a:ext uri="{FF2B5EF4-FFF2-40B4-BE49-F238E27FC236}">
                      <a16:creationId xmlns:a16="http://schemas.microsoft.com/office/drawing/2014/main" id="{0C1EE296-537A-462D-BD0A-94DD553C0A8E}"/>
                    </a:ext>
                  </a:extLst>
                </p:cNvPr>
                <p:cNvSpPr/>
                <p:nvPr/>
              </p:nvSpPr>
              <p:spPr>
                <a:xfrm rot="19656019">
                  <a:off x="7264173" y="3004527"/>
                  <a:ext cx="12710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52" name="Group 1051">
                <a:extLst>
                  <a:ext uri="{FF2B5EF4-FFF2-40B4-BE49-F238E27FC236}">
                    <a16:creationId xmlns:a16="http://schemas.microsoft.com/office/drawing/2014/main" id="{D1A67299-DC75-46EB-993F-64DCC0D151DA}"/>
                  </a:ext>
                </a:extLst>
              </p:cNvPr>
              <p:cNvGrpSpPr/>
              <p:nvPr/>
            </p:nvGrpSpPr>
            <p:grpSpPr>
              <a:xfrm>
                <a:off x="2771482" y="3045623"/>
                <a:ext cx="1403568" cy="836367"/>
                <a:chOff x="6284097" y="2942187"/>
                <a:chExt cx="1403568" cy="836367"/>
              </a:xfrm>
            </p:grpSpPr>
            <p:sp>
              <p:nvSpPr>
                <p:cNvPr id="1007" name="Freeform: Shape 1006">
                  <a:extLst>
                    <a:ext uri="{FF2B5EF4-FFF2-40B4-BE49-F238E27FC236}">
                      <a16:creationId xmlns:a16="http://schemas.microsoft.com/office/drawing/2014/main" id="{F0D517D8-64A6-4470-82A5-F5063644240D}"/>
                    </a:ext>
                  </a:extLst>
                </p:cNvPr>
                <p:cNvSpPr/>
                <p:nvPr/>
              </p:nvSpPr>
              <p:spPr>
                <a:xfrm rot="17327623">
                  <a:off x="6331115" y="3376089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12" name="Freeform: Shape 1011">
                  <a:extLst>
                    <a:ext uri="{FF2B5EF4-FFF2-40B4-BE49-F238E27FC236}">
                      <a16:creationId xmlns:a16="http://schemas.microsoft.com/office/drawing/2014/main" id="{D1D7A7AF-3B14-4A3D-9AF2-A78D778FA746}"/>
                    </a:ext>
                  </a:extLst>
                </p:cNvPr>
                <p:cNvSpPr/>
                <p:nvPr/>
              </p:nvSpPr>
              <p:spPr>
                <a:xfrm rot="18271842">
                  <a:off x="6734573" y="3063884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13" name="Freeform: Shape 1012">
                  <a:extLst>
                    <a:ext uri="{FF2B5EF4-FFF2-40B4-BE49-F238E27FC236}">
                      <a16:creationId xmlns:a16="http://schemas.microsoft.com/office/drawing/2014/main" id="{A33D3A4E-6D66-424C-8595-6BE42A13C913}"/>
                    </a:ext>
                  </a:extLst>
                </p:cNvPr>
                <p:cNvSpPr/>
                <p:nvPr/>
              </p:nvSpPr>
              <p:spPr>
                <a:xfrm rot="14402057">
                  <a:off x="6487536" y="3132208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14" name="Freeform: Shape 1013">
                  <a:extLst>
                    <a:ext uri="{FF2B5EF4-FFF2-40B4-BE49-F238E27FC236}">
                      <a16:creationId xmlns:a16="http://schemas.microsoft.com/office/drawing/2014/main" id="{C7E69EFA-63A3-42E9-8CC3-D0579DC07507}"/>
                    </a:ext>
                  </a:extLst>
                </p:cNvPr>
                <p:cNvSpPr/>
                <p:nvPr/>
              </p:nvSpPr>
              <p:spPr>
                <a:xfrm rot="19008272">
                  <a:off x="6518659" y="3442630"/>
                  <a:ext cx="248341" cy="335924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15" name="Freeform: Shape 1014">
                  <a:extLst>
                    <a:ext uri="{FF2B5EF4-FFF2-40B4-BE49-F238E27FC236}">
                      <a16:creationId xmlns:a16="http://schemas.microsoft.com/office/drawing/2014/main" id="{B3C807FE-6AA4-4384-8F07-E057F317A3C2}"/>
                    </a:ext>
                  </a:extLst>
                </p:cNvPr>
                <p:cNvSpPr/>
                <p:nvPr/>
              </p:nvSpPr>
              <p:spPr>
                <a:xfrm rot="19219147">
                  <a:off x="6966228" y="3436787"/>
                  <a:ext cx="248341" cy="335924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16" name="Freeform: Shape 1015">
                  <a:extLst>
                    <a:ext uri="{FF2B5EF4-FFF2-40B4-BE49-F238E27FC236}">
                      <a16:creationId xmlns:a16="http://schemas.microsoft.com/office/drawing/2014/main" id="{71FD4266-1B51-48B4-AE54-865B04781E26}"/>
                    </a:ext>
                  </a:extLst>
                </p:cNvPr>
                <p:cNvSpPr/>
                <p:nvPr/>
              </p:nvSpPr>
              <p:spPr>
                <a:xfrm rot="5400000">
                  <a:off x="6743757" y="3359470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17" name="Freeform: Shape 1016">
                  <a:extLst>
                    <a:ext uri="{FF2B5EF4-FFF2-40B4-BE49-F238E27FC236}">
                      <a16:creationId xmlns:a16="http://schemas.microsoft.com/office/drawing/2014/main" id="{9F1D84CC-B609-45C7-A2BD-64ABDC715C63}"/>
                    </a:ext>
                  </a:extLst>
                </p:cNvPr>
                <p:cNvSpPr/>
                <p:nvPr/>
              </p:nvSpPr>
              <p:spPr>
                <a:xfrm rot="18179516">
                  <a:off x="6863161" y="2895169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20" name="Freeform: Shape 1019">
                  <a:extLst>
                    <a:ext uri="{FF2B5EF4-FFF2-40B4-BE49-F238E27FC236}">
                      <a16:creationId xmlns:a16="http://schemas.microsoft.com/office/drawing/2014/main" id="{0F9638D6-BD95-4E86-B468-9D85E1111FE2}"/>
                    </a:ext>
                  </a:extLst>
                </p:cNvPr>
                <p:cNvSpPr/>
                <p:nvPr/>
              </p:nvSpPr>
              <p:spPr>
                <a:xfrm rot="4878477">
                  <a:off x="7453668" y="3164206"/>
                  <a:ext cx="232580" cy="235415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21" name="Freeform: Shape 1020">
                  <a:extLst>
                    <a:ext uri="{FF2B5EF4-FFF2-40B4-BE49-F238E27FC236}">
                      <a16:creationId xmlns:a16="http://schemas.microsoft.com/office/drawing/2014/main" id="{866FC0E5-7425-4F62-A138-45F3C592F2CA}"/>
                    </a:ext>
                  </a:extLst>
                </p:cNvPr>
                <p:cNvSpPr/>
                <p:nvPr/>
              </p:nvSpPr>
              <p:spPr>
                <a:xfrm rot="4738880">
                  <a:off x="7381819" y="3290903"/>
                  <a:ext cx="303838" cy="2739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22" name="Freeform: Shape 1021">
                  <a:extLst>
                    <a:ext uri="{FF2B5EF4-FFF2-40B4-BE49-F238E27FC236}">
                      <a16:creationId xmlns:a16="http://schemas.microsoft.com/office/drawing/2014/main" id="{00E32F31-52AF-425E-93E0-ABB7258A1BE3}"/>
                    </a:ext>
                  </a:extLst>
                </p:cNvPr>
                <p:cNvSpPr/>
                <p:nvPr/>
              </p:nvSpPr>
              <p:spPr>
                <a:xfrm rot="18244029">
                  <a:off x="7132708" y="3239352"/>
                  <a:ext cx="181184" cy="230929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23" name="Freeform: Shape 1022">
                  <a:extLst>
                    <a:ext uri="{FF2B5EF4-FFF2-40B4-BE49-F238E27FC236}">
                      <a16:creationId xmlns:a16="http://schemas.microsoft.com/office/drawing/2014/main" id="{40B2CF9A-ED4D-4B0C-8AD4-CD3EA96C4B43}"/>
                    </a:ext>
                  </a:extLst>
                </p:cNvPr>
                <p:cNvSpPr/>
                <p:nvPr/>
              </p:nvSpPr>
              <p:spPr>
                <a:xfrm rot="20611673">
                  <a:off x="7264215" y="3450351"/>
                  <a:ext cx="188300" cy="255152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43" name="Rectangle: Rounded Corners 1042">
                  <a:extLst>
                    <a:ext uri="{FF2B5EF4-FFF2-40B4-BE49-F238E27FC236}">
                      <a16:creationId xmlns:a16="http://schemas.microsoft.com/office/drawing/2014/main" id="{C12AA3F1-C6BB-4956-A170-8A1906C3E058}"/>
                    </a:ext>
                  </a:extLst>
                </p:cNvPr>
                <p:cNvSpPr/>
                <p:nvPr/>
              </p:nvSpPr>
              <p:spPr>
                <a:xfrm rot="16945291">
                  <a:off x="7475095" y="3357008"/>
                  <a:ext cx="12710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44" name="Rectangle: Rounded Corners 1043">
                  <a:extLst>
                    <a:ext uri="{FF2B5EF4-FFF2-40B4-BE49-F238E27FC236}">
                      <a16:creationId xmlns:a16="http://schemas.microsoft.com/office/drawing/2014/main" id="{90CE105E-A101-4F33-BAE4-C60B4518A6A8}"/>
                    </a:ext>
                  </a:extLst>
                </p:cNvPr>
                <p:cNvSpPr/>
                <p:nvPr/>
              </p:nvSpPr>
              <p:spPr>
                <a:xfrm rot="19915011">
                  <a:off x="7108564" y="3581206"/>
                  <a:ext cx="274320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45" name="Rectangle: Rounded Corners 1044">
                  <a:extLst>
                    <a:ext uri="{FF2B5EF4-FFF2-40B4-BE49-F238E27FC236}">
                      <a16:creationId xmlns:a16="http://schemas.microsoft.com/office/drawing/2014/main" id="{8ED17333-A20C-4DE4-94D0-AFB50748C6F4}"/>
                    </a:ext>
                  </a:extLst>
                </p:cNvPr>
                <p:cNvSpPr/>
                <p:nvPr/>
              </p:nvSpPr>
              <p:spPr>
                <a:xfrm rot="17435344">
                  <a:off x="7033296" y="3421540"/>
                  <a:ext cx="274320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46" name="Rectangle: Rounded Corners 1045">
                  <a:extLst>
                    <a:ext uri="{FF2B5EF4-FFF2-40B4-BE49-F238E27FC236}">
                      <a16:creationId xmlns:a16="http://schemas.microsoft.com/office/drawing/2014/main" id="{8B800423-C253-423B-9238-91D4BCF97D20}"/>
                    </a:ext>
                  </a:extLst>
                </p:cNvPr>
                <p:cNvSpPr/>
                <p:nvPr/>
              </p:nvSpPr>
              <p:spPr>
                <a:xfrm rot="19752237">
                  <a:off x="6522237" y="3529818"/>
                  <a:ext cx="12710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47" name="Rectangle: Rounded Corners 1046">
                  <a:extLst>
                    <a:ext uri="{FF2B5EF4-FFF2-40B4-BE49-F238E27FC236}">
                      <a16:creationId xmlns:a16="http://schemas.microsoft.com/office/drawing/2014/main" id="{2B295798-BBA7-400A-BAA6-2292F1453A5C}"/>
                    </a:ext>
                  </a:extLst>
                </p:cNvPr>
                <p:cNvSpPr/>
                <p:nvPr/>
              </p:nvSpPr>
              <p:spPr>
                <a:xfrm rot="19915011">
                  <a:off x="6694655" y="3609912"/>
                  <a:ext cx="21406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48" name="Rectangle: Rounded Corners 1047">
                  <a:extLst>
                    <a:ext uri="{FF2B5EF4-FFF2-40B4-BE49-F238E27FC236}">
                      <a16:creationId xmlns:a16="http://schemas.microsoft.com/office/drawing/2014/main" id="{5480643E-0163-4AA4-A872-84D4706670A6}"/>
                    </a:ext>
                  </a:extLst>
                </p:cNvPr>
                <p:cNvSpPr/>
                <p:nvPr/>
              </p:nvSpPr>
              <p:spPr>
                <a:xfrm rot="18003415">
                  <a:off x="6855718" y="3126261"/>
                  <a:ext cx="182880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49" name="Rectangle: Rounded Corners 1048">
                  <a:extLst>
                    <a:ext uri="{FF2B5EF4-FFF2-40B4-BE49-F238E27FC236}">
                      <a16:creationId xmlns:a16="http://schemas.microsoft.com/office/drawing/2014/main" id="{8108374D-0338-44DB-B1E3-39D6D819CD63}"/>
                    </a:ext>
                  </a:extLst>
                </p:cNvPr>
                <p:cNvSpPr/>
                <p:nvPr/>
              </p:nvSpPr>
              <p:spPr>
                <a:xfrm rot="19456133">
                  <a:off x="6635677" y="3169257"/>
                  <a:ext cx="182880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50" name="Rectangle: Rounded Corners 1049">
                  <a:extLst>
                    <a:ext uri="{FF2B5EF4-FFF2-40B4-BE49-F238E27FC236}">
                      <a16:creationId xmlns:a16="http://schemas.microsoft.com/office/drawing/2014/main" id="{482D024C-D949-485A-9ADC-C05EC0322873}"/>
                    </a:ext>
                  </a:extLst>
                </p:cNvPr>
                <p:cNvSpPr/>
                <p:nvPr/>
              </p:nvSpPr>
              <p:spPr>
                <a:xfrm rot="18815629">
                  <a:off x="6364947" y="3385444"/>
                  <a:ext cx="21406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53" name="Group 1052">
                <a:extLst>
                  <a:ext uri="{FF2B5EF4-FFF2-40B4-BE49-F238E27FC236}">
                    <a16:creationId xmlns:a16="http://schemas.microsoft.com/office/drawing/2014/main" id="{9FE08A8C-20FB-420C-93DC-7F3C2936C276}"/>
                  </a:ext>
                </a:extLst>
              </p:cNvPr>
              <p:cNvGrpSpPr/>
              <p:nvPr/>
            </p:nvGrpSpPr>
            <p:grpSpPr>
              <a:xfrm rot="704466">
                <a:off x="3554043" y="5066386"/>
                <a:ext cx="290372" cy="155746"/>
                <a:chOff x="7070261" y="2833643"/>
                <a:chExt cx="534914" cy="358774"/>
              </a:xfrm>
            </p:grpSpPr>
            <p:sp>
              <p:nvSpPr>
                <p:cNvPr id="1054" name="Freeform: Shape 1053">
                  <a:extLst>
                    <a:ext uri="{FF2B5EF4-FFF2-40B4-BE49-F238E27FC236}">
                      <a16:creationId xmlns:a16="http://schemas.microsoft.com/office/drawing/2014/main" id="{611C2C67-C971-4A31-A949-57852BB1D3E2}"/>
                    </a:ext>
                  </a:extLst>
                </p:cNvPr>
                <p:cNvSpPr/>
                <p:nvPr/>
              </p:nvSpPr>
              <p:spPr>
                <a:xfrm rot="18390112">
                  <a:off x="7117279" y="2899783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55" name="Freeform: Shape 1054">
                  <a:extLst>
                    <a:ext uri="{FF2B5EF4-FFF2-40B4-BE49-F238E27FC236}">
                      <a16:creationId xmlns:a16="http://schemas.microsoft.com/office/drawing/2014/main" id="{ADAA9E72-01AF-4AEF-B39F-B1683F8C0FE0}"/>
                    </a:ext>
                  </a:extLst>
                </p:cNvPr>
                <p:cNvSpPr/>
                <p:nvPr/>
              </p:nvSpPr>
              <p:spPr>
                <a:xfrm rot="6422069">
                  <a:off x="7283366" y="2814062"/>
                  <a:ext cx="302228" cy="341390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56" name="Rectangle: Rounded Corners 1055">
                  <a:extLst>
                    <a:ext uri="{FF2B5EF4-FFF2-40B4-BE49-F238E27FC236}">
                      <a16:creationId xmlns:a16="http://schemas.microsoft.com/office/drawing/2014/main" id="{C289E06C-2363-49CD-8C80-FCAF2CC89BEC}"/>
                    </a:ext>
                  </a:extLst>
                </p:cNvPr>
                <p:cNvSpPr/>
                <p:nvPr/>
              </p:nvSpPr>
              <p:spPr>
                <a:xfrm rot="19656019">
                  <a:off x="7264173" y="3004527"/>
                  <a:ext cx="12710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57" name="Group 1056">
                <a:extLst>
                  <a:ext uri="{FF2B5EF4-FFF2-40B4-BE49-F238E27FC236}">
                    <a16:creationId xmlns:a16="http://schemas.microsoft.com/office/drawing/2014/main" id="{54D71A2A-C7E9-406E-AB15-1B374F848BA5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3182658">
                <a:off x="2821789" y="4386549"/>
                <a:ext cx="339082" cy="229928"/>
                <a:chOff x="7070261" y="2845385"/>
                <a:chExt cx="511779" cy="347032"/>
              </a:xfrm>
            </p:grpSpPr>
            <p:sp>
              <p:nvSpPr>
                <p:cNvPr id="1058" name="Freeform: Shape 1057">
                  <a:extLst>
                    <a:ext uri="{FF2B5EF4-FFF2-40B4-BE49-F238E27FC236}">
                      <a16:creationId xmlns:a16="http://schemas.microsoft.com/office/drawing/2014/main" id="{01BF6362-539D-4794-BF58-8E48385E483C}"/>
                    </a:ext>
                  </a:extLst>
                </p:cNvPr>
                <p:cNvSpPr/>
                <p:nvPr/>
              </p:nvSpPr>
              <p:spPr>
                <a:xfrm rot="18390112">
                  <a:off x="7117279" y="2899783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59" name="Freeform: Shape 1058">
                  <a:extLst>
                    <a:ext uri="{FF2B5EF4-FFF2-40B4-BE49-F238E27FC236}">
                      <a16:creationId xmlns:a16="http://schemas.microsoft.com/office/drawing/2014/main" id="{F765E491-37B8-44F1-8D31-EE618D712D2C}"/>
                    </a:ext>
                  </a:extLst>
                </p:cNvPr>
                <p:cNvSpPr/>
                <p:nvPr/>
              </p:nvSpPr>
              <p:spPr>
                <a:xfrm rot="6422069">
                  <a:off x="7260231" y="2825804"/>
                  <a:ext cx="302228" cy="341390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60" name="Rectangle: Rounded Corners 1059">
                  <a:extLst>
                    <a:ext uri="{FF2B5EF4-FFF2-40B4-BE49-F238E27FC236}">
                      <a16:creationId xmlns:a16="http://schemas.microsoft.com/office/drawing/2014/main" id="{F166E25C-FF60-47A7-BD1F-1D2657FF0326}"/>
                    </a:ext>
                  </a:extLst>
                </p:cNvPr>
                <p:cNvSpPr/>
                <p:nvPr/>
              </p:nvSpPr>
              <p:spPr>
                <a:xfrm rot="19656019">
                  <a:off x="7258389" y="3007463"/>
                  <a:ext cx="12710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61" name="Group 1060">
                <a:extLst>
                  <a:ext uri="{FF2B5EF4-FFF2-40B4-BE49-F238E27FC236}">
                    <a16:creationId xmlns:a16="http://schemas.microsoft.com/office/drawing/2014/main" id="{67B42F25-1D8D-49DA-99FA-00D97A7C7120}"/>
                  </a:ext>
                </a:extLst>
              </p:cNvPr>
              <p:cNvGrpSpPr/>
              <p:nvPr/>
            </p:nvGrpSpPr>
            <p:grpSpPr>
              <a:xfrm rot="3111462">
                <a:off x="3556304" y="2981938"/>
                <a:ext cx="497858" cy="378941"/>
                <a:chOff x="7070261" y="2813476"/>
                <a:chExt cx="497858" cy="378941"/>
              </a:xfrm>
            </p:grpSpPr>
            <p:sp>
              <p:nvSpPr>
                <p:cNvPr id="1062" name="Freeform: Shape 1061">
                  <a:extLst>
                    <a:ext uri="{FF2B5EF4-FFF2-40B4-BE49-F238E27FC236}">
                      <a16:creationId xmlns:a16="http://schemas.microsoft.com/office/drawing/2014/main" id="{9F1BC781-4684-452E-87A9-18981ACC3B04}"/>
                    </a:ext>
                  </a:extLst>
                </p:cNvPr>
                <p:cNvSpPr/>
                <p:nvPr/>
              </p:nvSpPr>
              <p:spPr>
                <a:xfrm rot="18390112">
                  <a:off x="7117279" y="2899783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63" name="Freeform: Shape 1062">
                  <a:extLst>
                    <a:ext uri="{FF2B5EF4-FFF2-40B4-BE49-F238E27FC236}">
                      <a16:creationId xmlns:a16="http://schemas.microsoft.com/office/drawing/2014/main" id="{6E612749-F013-4D1B-9749-2DBB85F90B50}"/>
                    </a:ext>
                  </a:extLst>
                </p:cNvPr>
                <p:cNvSpPr/>
                <p:nvPr/>
              </p:nvSpPr>
              <p:spPr>
                <a:xfrm rot="6422069">
                  <a:off x="7246310" y="2793895"/>
                  <a:ext cx="302228" cy="341390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64" name="Rectangle: Rounded Corners 1063">
                  <a:extLst>
                    <a:ext uri="{FF2B5EF4-FFF2-40B4-BE49-F238E27FC236}">
                      <a16:creationId xmlns:a16="http://schemas.microsoft.com/office/drawing/2014/main" id="{408CD26D-9C11-4E13-B5BD-EA5A896908BA}"/>
                    </a:ext>
                  </a:extLst>
                </p:cNvPr>
                <p:cNvSpPr/>
                <p:nvPr/>
              </p:nvSpPr>
              <p:spPr>
                <a:xfrm rot="19656019">
                  <a:off x="7264173" y="3004527"/>
                  <a:ext cx="12710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65" name="Group 1064">
                <a:extLst>
                  <a:ext uri="{FF2B5EF4-FFF2-40B4-BE49-F238E27FC236}">
                    <a16:creationId xmlns:a16="http://schemas.microsoft.com/office/drawing/2014/main" id="{2115CB1E-98E7-460C-A1DD-B01D8CEE3E43}"/>
                  </a:ext>
                </a:extLst>
              </p:cNvPr>
              <p:cNvGrpSpPr/>
              <p:nvPr/>
            </p:nvGrpSpPr>
            <p:grpSpPr>
              <a:xfrm rot="5652782">
                <a:off x="3767607" y="4553385"/>
                <a:ext cx="248396" cy="166602"/>
                <a:chOff x="7070261" y="2833643"/>
                <a:chExt cx="534914" cy="358774"/>
              </a:xfrm>
            </p:grpSpPr>
            <p:sp>
              <p:nvSpPr>
                <p:cNvPr id="1066" name="Freeform: Shape 1065">
                  <a:extLst>
                    <a:ext uri="{FF2B5EF4-FFF2-40B4-BE49-F238E27FC236}">
                      <a16:creationId xmlns:a16="http://schemas.microsoft.com/office/drawing/2014/main" id="{3E4BC197-1FCC-4367-869D-BCC713C19266}"/>
                    </a:ext>
                  </a:extLst>
                </p:cNvPr>
                <p:cNvSpPr/>
                <p:nvPr/>
              </p:nvSpPr>
              <p:spPr>
                <a:xfrm rot="18390112">
                  <a:off x="7117279" y="2899783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67" name="Freeform: Shape 1066">
                  <a:extLst>
                    <a:ext uri="{FF2B5EF4-FFF2-40B4-BE49-F238E27FC236}">
                      <a16:creationId xmlns:a16="http://schemas.microsoft.com/office/drawing/2014/main" id="{257EF11C-4BE8-4831-8635-54484590C513}"/>
                    </a:ext>
                  </a:extLst>
                </p:cNvPr>
                <p:cNvSpPr/>
                <p:nvPr/>
              </p:nvSpPr>
              <p:spPr>
                <a:xfrm rot="6422069">
                  <a:off x="7283366" y="2814062"/>
                  <a:ext cx="302228" cy="341390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68" name="Rectangle: Rounded Corners 1067">
                  <a:extLst>
                    <a:ext uri="{FF2B5EF4-FFF2-40B4-BE49-F238E27FC236}">
                      <a16:creationId xmlns:a16="http://schemas.microsoft.com/office/drawing/2014/main" id="{F817CA5E-284D-44A0-9AF7-E94B09D47FED}"/>
                    </a:ext>
                  </a:extLst>
                </p:cNvPr>
                <p:cNvSpPr/>
                <p:nvPr/>
              </p:nvSpPr>
              <p:spPr>
                <a:xfrm rot="19656019">
                  <a:off x="7264173" y="3004527"/>
                  <a:ext cx="12710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69" name="Group 1068">
                <a:extLst>
                  <a:ext uri="{FF2B5EF4-FFF2-40B4-BE49-F238E27FC236}">
                    <a16:creationId xmlns:a16="http://schemas.microsoft.com/office/drawing/2014/main" id="{16FF75CB-92B2-475E-9DE7-F8C50AB9793A}"/>
                  </a:ext>
                </a:extLst>
              </p:cNvPr>
              <p:cNvGrpSpPr/>
              <p:nvPr/>
            </p:nvGrpSpPr>
            <p:grpSpPr>
              <a:xfrm rot="20927603">
                <a:off x="3167530" y="4932231"/>
                <a:ext cx="248396" cy="166602"/>
                <a:chOff x="7070261" y="2833643"/>
                <a:chExt cx="534914" cy="358774"/>
              </a:xfrm>
            </p:grpSpPr>
            <p:sp>
              <p:nvSpPr>
                <p:cNvPr id="1070" name="Freeform: Shape 1069">
                  <a:extLst>
                    <a:ext uri="{FF2B5EF4-FFF2-40B4-BE49-F238E27FC236}">
                      <a16:creationId xmlns:a16="http://schemas.microsoft.com/office/drawing/2014/main" id="{3E9ACFD8-09B0-4EA9-BF14-539DE46D5230}"/>
                    </a:ext>
                  </a:extLst>
                </p:cNvPr>
                <p:cNvSpPr/>
                <p:nvPr/>
              </p:nvSpPr>
              <p:spPr>
                <a:xfrm rot="18390112">
                  <a:off x="7117279" y="2899783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71" name="Freeform: Shape 1070">
                  <a:extLst>
                    <a:ext uri="{FF2B5EF4-FFF2-40B4-BE49-F238E27FC236}">
                      <a16:creationId xmlns:a16="http://schemas.microsoft.com/office/drawing/2014/main" id="{EA78BE92-1A25-4123-B987-1DB5ADCABCEE}"/>
                    </a:ext>
                  </a:extLst>
                </p:cNvPr>
                <p:cNvSpPr/>
                <p:nvPr/>
              </p:nvSpPr>
              <p:spPr>
                <a:xfrm rot="6422069">
                  <a:off x="7283366" y="2814062"/>
                  <a:ext cx="302228" cy="341390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72" name="Rectangle: Rounded Corners 1071">
                  <a:extLst>
                    <a:ext uri="{FF2B5EF4-FFF2-40B4-BE49-F238E27FC236}">
                      <a16:creationId xmlns:a16="http://schemas.microsoft.com/office/drawing/2014/main" id="{2BF1BA85-50F5-48A6-94FB-A66EA46CB946}"/>
                    </a:ext>
                  </a:extLst>
                </p:cNvPr>
                <p:cNvSpPr/>
                <p:nvPr/>
              </p:nvSpPr>
              <p:spPr>
                <a:xfrm rot="19656019">
                  <a:off x="7264173" y="3004527"/>
                  <a:ext cx="12710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73" name="Group 1072">
                <a:extLst>
                  <a:ext uri="{FF2B5EF4-FFF2-40B4-BE49-F238E27FC236}">
                    <a16:creationId xmlns:a16="http://schemas.microsoft.com/office/drawing/2014/main" id="{0BED0F57-8B09-458F-AE9B-1B0F9B23DDDA}"/>
                  </a:ext>
                </a:extLst>
              </p:cNvPr>
              <p:cNvGrpSpPr/>
              <p:nvPr/>
            </p:nvGrpSpPr>
            <p:grpSpPr>
              <a:xfrm rot="821632">
                <a:off x="3069781" y="5165269"/>
                <a:ext cx="248396" cy="166602"/>
                <a:chOff x="7070261" y="2833643"/>
                <a:chExt cx="534914" cy="358774"/>
              </a:xfrm>
            </p:grpSpPr>
            <p:sp>
              <p:nvSpPr>
                <p:cNvPr id="1074" name="Freeform: Shape 1073">
                  <a:extLst>
                    <a:ext uri="{FF2B5EF4-FFF2-40B4-BE49-F238E27FC236}">
                      <a16:creationId xmlns:a16="http://schemas.microsoft.com/office/drawing/2014/main" id="{ADFBD17A-846F-4C85-BD4D-B2E8F478DACA}"/>
                    </a:ext>
                  </a:extLst>
                </p:cNvPr>
                <p:cNvSpPr/>
                <p:nvPr/>
              </p:nvSpPr>
              <p:spPr>
                <a:xfrm rot="18390112">
                  <a:off x="7117279" y="2899783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75" name="Freeform: Shape 1074">
                  <a:extLst>
                    <a:ext uri="{FF2B5EF4-FFF2-40B4-BE49-F238E27FC236}">
                      <a16:creationId xmlns:a16="http://schemas.microsoft.com/office/drawing/2014/main" id="{389079A3-1EBA-4281-8081-93749475FBB0}"/>
                    </a:ext>
                  </a:extLst>
                </p:cNvPr>
                <p:cNvSpPr/>
                <p:nvPr/>
              </p:nvSpPr>
              <p:spPr>
                <a:xfrm rot="6422069">
                  <a:off x="7283366" y="2814062"/>
                  <a:ext cx="302228" cy="341390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76" name="Rectangle: Rounded Corners 1075">
                  <a:extLst>
                    <a:ext uri="{FF2B5EF4-FFF2-40B4-BE49-F238E27FC236}">
                      <a16:creationId xmlns:a16="http://schemas.microsoft.com/office/drawing/2014/main" id="{8AA12153-F7A7-495D-9AAE-4745E4A78683}"/>
                    </a:ext>
                  </a:extLst>
                </p:cNvPr>
                <p:cNvSpPr/>
                <p:nvPr/>
              </p:nvSpPr>
              <p:spPr>
                <a:xfrm rot="19656019">
                  <a:off x="7264173" y="3004527"/>
                  <a:ext cx="12710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77" name="Group 1076">
                <a:extLst>
                  <a:ext uri="{FF2B5EF4-FFF2-40B4-BE49-F238E27FC236}">
                    <a16:creationId xmlns:a16="http://schemas.microsoft.com/office/drawing/2014/main" id="{B2D45BC7-AB50-4D65-BFC7-91275D2EDF2D}"/>
                  </a:ext>
                </a:extLst>
              </p:cNvPr>
              <p:cNvGrpSpPr/>
              <p:nvPr/>
            </p:nvGrpSpPr>
            <p:grpSpPr>
              <a:xfrm rot="19627376">
                <a:off x="2875970" y="5017657"/>
                <a:ext cx="248396" cy="166602"/>
                <a:chOff x="7070261" y="2833643"/>
                <a:chExt cx="534914" cy="358774"/>
              </a:xfrm>
            </p:grpSpPr>
            <p:sp>
              <p:nvSpPr>
                <p:cNvPr id="1078" name="Freeform: Shape 1077">
                  <a:extLst>
                    <a:ext uri="{FF2B5EF4-FFF2-40B4-BE49-F238E27FC236}">
                      <a16:creationId xmlns:a16="http://schemas.microsoft.com/office/drawing/2014/main" id="{9FD3E3C1-A619-4EAC-B967-0F9A0B8B25F0}"/>
                    </a:ext>
                  </a:extLst>
                </p:cNvPr>
                <p:cNvSpPr/>
                <p:nvPr/>
              </p:nvSpPr>
              <p:spPr>
                <a:xfrm rot="18390112">
                  <a:off x="7117279" y="2899783"/>
                  <a:ext cx="245616" cy="339651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79" name="Freeform: Shape 1078">
                  <a:extLst>
                    <a:ext uri="{FF2B5EF4-FFF2-40B4-BE49-F238E27FC236}">
                      <a16:creationId xmlns:a16="http://schemas.microsoft.com/office/drawing/2014/main" id="{5789EBAB-ABF4-4953-980E-40E8D898AA80}"/>
                    </a:ext>
                  </a:extLst>
                </p:cNvPr>
                <p:cNvSpPr/>
                <p:nvPr/>
              </p:nvSpPr>
              <p:spPr>
                <a:xfrm rot="6422069">
                  <a:off x="7283366" y="2814062"/>
                  <a:ext cx="302228" cy="341390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0" name="Rectangle: Rounded Corners 1079">
                  <a:extLst>
                    <a:ext uri="{FF2B5EF4-FFF2-40B4-BE49-F238E27FC236}">
                      <a16:creationId xmlns:a16="http://schemas.microsoft.com/office/drawing/2014/main" id="{9CEDF0F5-DF3E-4DB7-8F50-92E0D2A93F64}"/>
                    </a:ext>
                  </a:extLst>
                </p:cNvPr>
                <p:cNvSpPr/>
                <p:nvPr/>
              </p:nvSpPr>
              <p:spPr>
                <a:xfrm rot="19656019">
                  <a:off x="7264173" y="3004527"/>
                  <a:ext cx="127104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84" name="Group 1083">
                <a:extLst>
                  <a:ext uri="{FF2B5EF4-FFF2-40B4-BE49-F238E27FC236}">
                    <a16:creationId xmlns:a16="http://schemas.microsoft.com/office/drawing/2014/main" id="{5C1A678A-FBCB-4402-987E-BBBBA833B1E4}"/>
                  </a:ext>
                </a:extLst>
              </p:cNvPr>
              <p:cNvGrpSpPr/>
              <p:nvPr/>
            </p:nvGrpSpPr>
            <p:grpSpPr>
              <a:xfrm>
                <a:off x="3507416" y="4595613"/>
                <a:ext cx="232322" cy="182579"/>
                <a:chOff x="4223842" y="4254963"/>
                <a:chExt cx="372536" cy="508486"/>
              </a:xfrm>
            </p:grpSpPr>
            <p:sp>
              <p:nvSpPr>
                <p:cNvPr id="1081" name="Freeform: Shape 1080">
                  <a:extLst>
                    <a:ext uri="{FF2B5EF4-FFF2-40B4-BE49-F238E27FC236}">
                      <a16:creationId xmlns:a16="http://schemas.microsoft.com/office/drawing/2014/main" id="{650FB411-8FF9-436D-9627-25A5C0B27E27}"/>
                    </a:ext>
                  </a:extLst>
                </p:cNvPr>
                <p:cNvSpPr/>
                <p:nvPr/>
              </p:nvSpPr>
              <p:spPr>
                <a:xfrm rot="19219147">
                  <a:off x="4223842" y="4427525"/>
                  <a:ext cx="248341" cy="335924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2" name="Freeform: Shape 1081">
                  <a:extLst>
                    <a:ext uri="{FF2B5EF4-FFF2-40B4-BE49-F238E27FC236}">
                      <a16:creationId xmlns:a16="http://schemas.microsoft.com/office/drawing/2014/main" id="{9390747C-14E0-4B79-9B4D-ED9003161D3C}"/>
                    </a:ext>
                  </a:extLst>
                </p:cNvPr>
                <p:cNvSpPr/>
                <p:nvPr/>
              </p:nvSpPr>
              <p:spPr>
                <a:xfrm rot="18244029">
                  <a:off x="4390322" y="4230090"/>
                  <a:ext cx="181184" cy="230929"/>
                </a:xfrm>
                <a:custGeom>
                  <a:avLst/>
                  <a:gdLst>
                    <a:gd name="connsiteX0" fmla="*/ 0 w 548639"/>
                    <a:gd name="connsiteY0" fmla="*/ 384810 h 442912"/>
                    <a:gd name="connsiteX1" fmla="*/ 0 w 548639"/>
                    <a:gd name="connsiteY1" fmla="*/ 441960 h 442912"/>
                    <a:gd name="connsiteX2" fmla="*/ 4763 w 548639"/>
                    <a:gd name="connsiteY2" fmla="*/ 441960 h 442912"/>
                    <a:gd name="connsiteX3" fmla="*/ 203835 w 548639"/>
                    <a:gd name="connsiteY3" fmla="*/ 215265 h 442912"/>
                    <a:gd name="connsiteX4" fmla="*/ 274320 w 548639"/>
                    <a:gd name="connsiteY4" fmla="*/ 56198 h 442912"/>
                    <a:gd name="connsiteX5" fmla="*/ 344805 w 548639"/>
                    <a:gd name="connsiteY5" fmla="*/ 215265 h 442912"/>
                    <a:gd name="connsiteX6" fmla="*/ 535305 w 548639"/>
                    <a:gd name="connsiteY6" fmla="*/ 442913 h 442912"/>
                    <a:gd name="connsiteX7" fmla="*/ 543878 w 548639"/>
                    <a:gd name="connsiteY7" fmla="*/ 442913 h 442912"/>
                    <a:gd name="connsiteX8" fmla="*/ 548640 w 548639"/>
                    <a:gd name="connsiteY8" fmla="*/ 442913 h 442912"/>
                    <a:gd name="connsiteX9" fmla="*/ 548640 w 548639"/>
                    <a:gd name="connsiteY9" fmla="*/ 385763 h 442912"/>
                    <a:gd name="connsiteX10" fmla="*/ 541973 w 548639"/>
                    <a:gd name="connsiteY10" fmla="*/ 385763 h 442912"/>
                    <a:gd name="connsiteX11" fmla="*/ 401955 w 548639"/>
                    <a:gd name="connsiteY11" fmla="*/ 210503 h 442912"/>
                    <a:gd name="connsiteX12" fmla="*/ 275273 w 548639"/>
                    <a:gd name="connsiteY12" fmla="*/ 0 h 442912"/>
                    <a:gd name="connsiteX13" fmla="*/ 146685 w 548639"/>
                    <a:gd name="connsiteY13" fmla="*/ 208598 h 442912"/>
                    <a:gd name="connsiteX14" fmla="*/ 6667 w 548639"/>
                    <a:gd name="connsiteY14" fmla="*/ 383858 h 442912"/>
                    <a:gd name="connsiteX15" fmla="*/ 0 w 548639"/>
                    <a:gd name="connsiteY15" fmla="*/ 384810 h 442912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541973 w 548640"/>
                    <a:gd name="connsiteY9" fmla="*/ 385763 h 442913"/>
                    <a:gd name="connsiteX10" fmla="*/ 401955 w 548640"/>
                    <a:gd name="connsiteY10" fmla="*/ 210503 h 442913"/>
                    <a:gd name="connsiteX11" fmla="*/ 275273 w 548640"/>
                    <a:gd name="connsiteY11" fmla="*/ 0 h 442913"/>
                    <a:gd name="connsiteX12" fmla="*/ 146685 w 548640"/>
                    <a:gd name="connsiteY12" fmla="*/ 208598 h 442913"/>
                    <a:gd name="connsiteX13" fmla="*/ 6667 w 548640"/>
                    <a:gd name="connsiteY13" fmla="*/ 383858 h 442913"/>
                    <a:gd name="connsiteX14" fmla="*/ 0 w 548640"/>
                    <a:gd name="connsiteY14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3878 w 548640"/>
                    <a:gd name="connsiteY7" fmla="*/ 442913 h 442913"/>
                    <a:gd name="connsiteX8" fmla="*/ 548640 w 548640"/>
                    <a:gd name="connsiteY8" fmla="*/ 385763 h 442913"/>
                    <a:gd name="connsiteX9" fmla="*/ 401955 w 548640"/>
                    <a:gd name="connsiteY9" fmla="*/ 210503 h 442913"/>
                    <a:gd name="connsiteX10" fmla="*/ 275273 w 548640"/>
                    <a:gd name="connsiteY10" fmla="*/ 0 h 442913"/>
                    <a:gd name="connsiteX11" fmla="*/ 146685 w 548640"/>
                    <a:gd name="connsiteY11" fmla="*/ 208598 h 442913"/>
                    <a:gd name="connsiteX12" fmla="*/ 6667 w 548640"/>
                    <a:gd name="connsiteY12" fmla="*/ 383858 h 442913"/>
                    <a:gd name="connsiteX13" fmla="*/ 0 w 548640"/>
                    <a:gd name="connsiteY13" fmla="*/ 384810 h 442913"/>
                    <a:gd name="connsiteX0" fmla="*/ 0 w 548640"/>
                    <a:gd name="connsiteY0" fmla="*/ 384810 h 442913"/>
                    <a:gd name="connsiteX1" fmla="*/ 0 w 548640"/>
                    <a:gd name="connsiteY1" fmla="*/ 441960 h 442913"/>
                    <a:gd name="connsiteX2" fmla="*/ 4763 w 548640"/>
                    <a:gd name="connsiteY2" fmla="*/ 441960 h 442913"/>
                    <a:gd name="connsiteX3" fmla="*/ 203835 w 548640"/>
                    <a:gd name="connsiteY3" fmla="*/ 215265 h 442913"/>
                    <a:gd name="connsiteX4" fmla="*/ 274320 w 548640"/>
                    <a:gd name="connsiteY4" fmla="*/ 56198 h 442913"/>
                    <a:gd name="connsiteX5" fmla="*/ 344805 w 548640"/>
                    <a:gd name="connsiteY5" fmla="*/ 215265 h 442913"/>
                    <a:gd name="connsiteX6" fmla="*/ 535305 w 548640"/>
                    <a:gd name="connsiteY6" fmla="*/ 442913 h 442913"/>
                    <a:gd name="connsiteX7" fmla="*/ 548640 w 548640"/>
                    <a:gd name="connsiteY7" fmla="*/ 385763 h 442913"/>
                    <a:gd name="connsiteX8" fmla="*/ 401955 w 548640"/>
                    <a:gd name="connsiteY8" fmla="*/ 210503 h 442913"/>
                    <a:gd name="connsiteX9" fmla="*/ 275273 w 548640"/>
                    <a:gd name="connsiteY9" fmla="*/ 0 h 442913"/>
                    <a:gd name="connsiteX10" fmla="*/ 146685 w 548640"/>
                    <a:gd name="connsiteY10" fmla="*/ 208598 h 442913"/>
                    <a:gd name="connsiteX11" fmla="*/ 6667 w 548640"/>
                    <a:gd name="connsiteY11" fmla="*/ 383858 h 442913"/>
                    <a:gd name="connsiteX12" fmla="*/ 0 w 548640"/>
                    <a:gd name="connsiteY12" fmla="*/ 384810 h 442913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401955 w 558475"/>
                    <a:gd name="connsiteY7" fmla="*/ 210503 h 460047"/>
                    <a:gd name="connsiteX8" fmla="*/ 275273 w 558475"/>
                    <a:gd name="connsiteY8" fmla="*/ 0 h 460047"/>
                    <a:gd name="connsiteX9" fmla="*/ 146685 w 558475"/>
                    <a:gd name="connsiteY9" fmla="*/ 208598 h 460047"/>
                    <a:gd name="connsiteX10" fmla="*/ 6667 w 558475"/>
                    <a:gd name="connsiteY10" fmla="*/ 383858 h 460047"/>
                    <a:gd name="connsiteX11" fmla="*/ 0 w 558475"/>
                    <a:gd name="connsiteY11" fmla="*/ 384810 h 460047"/>
                    <a:gd name="connsiteX0" fmla="*/ 0 w 558475"/>
                    <a:gd name="connsiteY0" fmla="*/ 384810 h 460047"/>
                    <a:gd name="connsiteX1" fmla="*/ 0 w 558475"/>
                    <a:gd name="connsiteY1" fmla="*/ 441960 h 460047"/>
                    <a:gd name="connsiteX2" fmla="*/ 4763 w 558475"/>
                    <a:gd name="connsiteY2" fmla="*/ 441960 h 460047"/>
                    <a:gd name="connsiteX3" fmla="*/ 203835 w 558475"/>
                    <a:gd name="connsiteY3" fmla="*/ 215265 h 460047"/>
                    <a:gd name="connsiteX4" fmla="*/ 274320 w 558475"/>
                    <a:gd name="connsiteY4" fmla="*/ 56198 h 460047"/>
                    <a:gd name="connsiteX5" fmla="*/ 535305 w 558475"/>
                    <a:gd name="connsiteY5" fmla="*/ 442913 h 460047"/>
                    <a:gd name="connsiteX6" fmla="*/ 548640 w 558475"/>
                    <a:gd name="connsiteY6" fmla="*/ 385763 h 460047"/>
                    <a:gd name="connsiteX7" fmla="*/ 275273 w 558475"/>
                    <a:gd name="connsiteY7" fmla="*/ 0 h 460047"/>
                    <a:gd name="connsiteX8" fmla="*/ 146685 w 558475"/>
                    <a:gd name="connsiteY8" fmla="*/ 208598 h 460047"/>
                    <a:gd name="connsiteX9" fmla="*/ 6667 w 558475"/>
                    <a:gd name="connsiteY9" fmla="*/ 383858 h 460047"/>
                    <a:gd name="connsiteX10" fmla="*/ 0 w 558475"/>
                    <a:gd name="connsiteY10" fmla="*/ 384810 h 460047"/>
                    <a:gd name="connsiteX0" fmla="*/ 0 w 535305"/>
                    <a:gd name="connsiteY0" fmla="*/ 384810 h 443093"/>
                    <a:gd name="connsiteX1" fmla="*/ 0 w 535305"/>
                    <a:gd name="connsiteY1" fmla="*/ 441960 h 443093"/>
                    <a:gd name="connsiteX2" fmla="*/ 4763 w 535305"/>
                    <a:gd name="connsiteY2" fmla="*/ 441960 h 443093"/>
                    <a:gd name="connsiteX3" fmla="*/ 203835 w 535305"/>
                    <a:gd name="connsiteY3" fmla="*/ 215265 h 443093"/>
                    <a:gd name="connsiteX4" fmla="*/ 274320 w 535305"/>
                    <a:gd name="connsiteY4" fmla="*/ 56198 h 443093"/>
                    <a:gd name="connsiteX5" fmla="*/ 535305 w 535305"/>
                    <a:gd name="connsiteY5" fmla="*/ 442913 h 443093"/>
                    <a:gd name="connsiteX6" fmla="*/ 275273 w 535305"/>
                    <a:gd name="connsiteY6" fmla="*/ 0 h 443093"/>
                    <a:gd name="connsiteX7" fmla="*/ 146685 w 535305"/>
                    <a:gd name="connsiteY7" fmla="*/ 208598 h 443093"/>
                    <a:gd name="connsiteX8" fmla="*/ 6667 w 535305"/>
                    <a:gd name="connsiteY8" fmla="*/ 383858 h 443093"/>
                    <a:gd name="connsiteX9" fmla="*/ 0 w 535305"/>
                    <a:gd name="connsiteY9" fmla="*/ 384810 h 443093"/>
                    <a:gd name="connsiteX0" fmla="*/ 0 w 287580"/>
                    <a:gd name="connsiteY0" fmla="*/ 392163 h 449449"/>
                    <a:gd name="connsiteX1" fmla="*/ 0 w 287580"/>
                    <a:gd name="connsiteY1" fmla="*/ 449313 h 449449"/>
                    <a:gd name="connsiteX2" fmla="*/ 4763 w 287580"/>
                    <a:gd name="connsiteY2" fmla="*/ 449313 h 449449"/>
                    <a:gd name="connsiteX3" fmla="*/ 203835 w 287580"/>
                    <a:gd name="connsiteY3" fmla="*/ 222618 h 449449"/>
                    <a:gd name="connsiteX4" fmla="*/ 274320 w 287580"/>
                    <a:gd name="connsiteY4" fmla="*/ 63551 h 449449"/>
                    <a:gd name="connsiteX5" fmla="*/ 275273 w 287580"/>
                    <a:gd name="connsiteY5" fmla="*/ 7353 h 449449"/>
                    <a:gd name="connsiteX6" fmla="*/ 146685 w 287580"/>
                    <a:gd name="connsiteY6" fmla="*/ 215951 h 449449"/>
                    <a:gd name="connsiteX7" fmla="*/ 6667 w 287580"/>
                    <a:gd name="connsiteY7" fmla="*/ 391211 h 449449"/>
                    <a:gd name="connsiteX8" fmla="*/ 0 w 287580"/>
                    <a:gd name="connsiteY8" fmla="*/ 392163 h 449449"/>
                    <a:gd name="connsiteX0" fmla="*/ 0 w 280508"/>
                    <a:gd name="connsiteY0" fmla="*/ 385577 h 442863"/>
                    <a:gd name="connsiteX1" fmla="*/ 0 w 280508"/>
                    <a:gd name="connsiteY1" fmla="*/ 442727 h 442863"/>
                    <a:gd name="connsiteX2" fmla="*/ 4763 w 280508"/>
                    <a:gd name="connsiteY2" fmla="*/ 442727 h 442863"/>
                    <a:gd name="connsiteX3" fmla="*/ 203835 w 280508"/>
                    <a:gd name="connsiteY3" fmla="*/ 216032 h 442863"/>
                    <a:gd name="connsiteX4" fmla="*/ 274320 w 280508"/>
                    <a:gd name="connsiteY4" fmla="*/ 56965 h 442863"/>
                    <a:gd name="connsiteX5" fmla="*/ 262497 w 280508"/>
                    <a:gd name="connsiteY5" fmla="*/ 8067 h 442863"/>
                    <a:gd name="connsiteX6" fmla="*/ 146685 w 280508"/>
                    <a:gd name="connsiteY6" fmla="*/ 209365 h 442863"/>
                    <a:gd name="connsiteX7" fmla="*/ 6667 w 280508"/>
                    <a:gd name="connsiteY7" fmla="*/ 384625 h 442863"/>
                    <a:gd name="connsiteX8" fmla="*/ 0 w 280508"/>
                    <a:gd name="connsiteY8" fmla="*/ 385577 h 442863"/>
                    <a:gd name="connsiteX0" fmla="*/ 0 w 293891"/>
                    <a:gd name="connsiteY0" fmla="*/ 391128 h 448414"/>
                    <a:gd name="connsiteX1" fmla="*/ 0 w 293891"/>
                    <a:gd name="connsiteY1" fmla="*/ 448278 h 448414"/>
                    <a:gd name="connsiteX2" fmla="*/ 4763 w 293891"/>
                    <a:gd name="connsiteY2" fmla="*/ 448278 h 448414"/>
                    <a:gd name="connsiteX3" fmla="*/ 203835 w 293891"/>
                    <a:gd name="connsiteY3" fmla="*/ 221583 h 448414"/>
                    <a:gd name="connsiteX4" fmla="*/ 290746 w 293891"/>
                    <a:gd name="connsiteY4" fmla="*/ 40614 h 448414"/>
                    <a:gd name="connsiteX5" fmla="*/ 262497 w 293891"/>
                    <a:gd name="connsiteY5" fmla="*/ 13618 h 448414"/>
                    <a:gd name="connsiteX6" fmla="*/ 146685 w 293891"/>
                    <a:gd name="connsiteY6" fmla="*/ 214916 h 448414"/>
                    <a:gd name="connsiteX7" fmla="*/ 6667 w 293891"/>
                    <a:gd name="connsiteY7" fmla="*/ 390176 h 448414"/>
                    <a:gd name="connsiteX8" fmla="*/ 0 w 293891"/>
                    <a:gd name="connsiteY8" fmla="*/ 391128 h 448414"/>
                    <a:gd name="connsiteX0" fmla="*/ 12817 w 300041"/>
                    <a:gd name="connsiteY0" fmla="*/ 390176 h 448414"/>
                    <a:gd name="connsiteX1" fmla="*/ 6150 w 300041"/>
                    <a:gd name="connsiteY1" fmla="*/ 448278 h 448414"/>
                    <a:gd name="connsiteX2" fmla="*/ 10913 w 300041"/>
                    <a:gd name="connsiteY2" fmla="*/ 448278 h 448414"/>
                    <a:gd name="connsiteX3" fmla="*/ 209985 w 300041"/>
                    <a:gd name="connsiteY3" fmla="*/ 221583 h 448414"/>
                    <a:gd name="connsiteX4" fmla="*/ 296896 w 300041"/>
                    <a:gd name="connsiteY4" fmla="*/ 40614 h 448414"/>
                    <a:gd name="connsiteX5" fmla="*/ 268647 w 300041"/>
                    <a:gd name="connsiteY5" fmla="*/ 13618 h 448414"/>
                    <a:gd name="connsiteX6" fmla="*/ 152835 w 300041"/>
                    <a:gd name="connsiteY6" fmla="*/ 214916 h 448414"/>
                    <a:gd name="connsiteX7" fmla="*/ 12817 w 300041"/>
                    <a:gd name="connsiteY7" fmla="*/ 390176 h 4484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041" h="448414">
                      <a:moveTo>
                        <a:pt x="12817" y="390176"/>
                      </a:moveTo>
                      <a:cubicBezTo>
                        <a:pt x="-11630" y="429070"/>
                        <a:pt x="6467" y="438594"/>
                        <a:pt x="6150" y="448278"/>
                      </a:cubicBezTo>
                      <a:lnTo>
                        <a:pt x="10913" y="448278"/>
                      </a:lnTo>
                      <a:cubicBezTo>
                        <a:pt x="127118" y="452088"/>
                        <a:pt x="193793" y="375888"/>
                        <a:pt x="209985" y="221583"/>
                      </a:cubicBezTo>
                      <a:cubicBezTo>
                        <a:pt x="226177" y="62516"/>
                        <a:pt x="287119" y="75275"/>
                        <a:pt x="296896" y="40614"/>
                      </a:cubicBezTo>
                      <a:cubicBezTo>
                        <a:pt x="306673" y="5953"/>
                        <a:pt x="292657" y="-15432"/>
                        <a:pt x="268647" y="13618"/>
                      </a:cubicBezTo>
                      <a:cubicBezTo>
                        <a:pt x="244637" y="42668"/>
                        <a:pt x="168075" y="68231"/>
                        <a:pt x="152835" y="214916"/>
                      </a:cubicBezTo>
                      <a:cubicBezTo>
                        <a:pt x="134738" y="394938"/>
                        <a:pt x="46155" y="392081"/>
                        <a:pt x="12817" y="390176"/>
                      </a:cubicBez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1083" name="Rectangle: Rounded Corners 1082">
                  <a:extLst>
                    <a:ext uri="{FF2B5EF4-FFF2-40B4-BE49-F238E27FC236}">
                      <a16:creationId xmlns:a16="http://schemas.microsoft.com/office/drawing/2014/main" id="{7D49CB63-2E9C-4B89-A89B-8F6FB67144D6}"/>
                    </a:ext>
                  </a:extLst>
                </p:cNvPr>
                <p:cNvSpPr/>
                <p:nvPr/>
              </p:nvSpPr>
              <p:spPr>
                <a:xfrm rot="17435344">
                  <a:off x="4290910" y="4412278"/>
                  <a:ext cx="274320" cy="27432"/>
                </a:xfrm>
                <a:prstGeom prst="roundRect">
                  <a:avLst/>
                </a:prstGeom>
                <a:solidFill>
                  <a:srgbClr val="FFC600"/>
                </a:solidFill>
                <a:ln w="3175">
                  <a:solidFill>
                    <a:srgbClr val="FF00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85" name="Freeform: Shape 1084">
                <a:extLst>
                  <a:ext uri="{FF2B5EF4-FFF2-40B4-BE49-F238E27FC236}">
                    <a16:creationId xmlns:a16="http://schemas.microsoft.com/office/drawing/2014/main" id="{230F7B49-FA4D-4ACD-8ED2-13D4B69A3292}"/>
                  </a:ext>
                </a:extLst>
              </p:cNvPr>
              <p:cNvSpPr/>
              <p:nvPr/>
            </p:nvSpPr>
            <p:spPr>
              <a:xfrm rot="5400000" flipH="1">
                <a:off x="3659866" y="4702297"/>
                <a:ext cx="127757" cy="124016"/>
              </a:xfrm>
              <a:custGeom>
                <a:avLst/>
                <a:gdLst>
                  <a:gd name="connsiteX0" fmla="*/ 0 w 548639"/>
                  <a:gd name="connsiteY0" fmla="*/ 384810 h 442912"/>
                  <a:gd name="connsiteX1" fmla="*/ 0 w 548639"/>
                  <a:gd name="connsiteY1" fmla="*/ 441960 h 442912"/>
                  <a:gd name="connsiteX2" fmla="*/ 4763 w 548639"/>
                  <a:gd name="connsiteY2" fmla="*/ 441960 h 442912"/>
                  <a:gd name="connsiteX3" fmla="*/ 203835 w 548639"/>
                  <a:gd name="connsiteY3" fmla="*/ 215265 h 442912"/>
                  <a:gd name="connsiteX4" fmla="*/ 274320 w 548639"/>
                  <a:gd name="connsiteY4" fmla="*/ 56198 h 442912"/>
                  <a:gd name="connsiteX5" fmla="*/ 344805 w 548639"/>
                  <a:gd name="connsiteY5" fmla="*/ 215265 h 442912"/>
                  <a:gd name="connsiteX6" fmla="*/ 535305 w 548639"/>
                  <a:gd name="connsiteY6" fmla="*/ 442913 h 442912"/>
                  <a:gd name="connsiteX7" fmla="*/ 543878 w 548639"/>
                  <a:gd name="connsiteY7" fmla="*/ 442913 h 442912"/>
                  <a:gd name="connsiteX8" fmla="*/ 548640 w 548639"/>
                  <a:gd name="connsiteY8" fmla="*/ 442913 h 442912"/>
                  <a:gd name="connsiteX9" fmla="*/ 548640 w 548639"/>
                  <a:gd name="connsiteY9" fmla="*/ 385763 h 442912"/>
                  <a:gd name="connsiteX10" fmla="*/ 541973 w 548639"/>
                  <a:gd name="connsiteY10" fmla="*/ 385763 h 442912"/>
                  <a:gd name="connsiteX11" fmla="*/ 401955 w 548639"/>
                  <a:gd name="connsiteY11" fmla="*/ 210503 h 442912"/>
                  <a:gd name="connsiteX12" fmla="*/ 275273 w 548639"/>
                  <a:gd name="connsiteY12" fmla="*/ 0 h 442912"/>
                  <a:gd name="connsiteX13" fmla="*/ 146685 w 548639"/>
                  <a:gd name="connsiteY13" fmla="*/ 208598 h 442912"/>
                  <a:gd name="connsiteX14" fmla="*/ 6667 w 548639"/>
                  <a:gd name="connsiteY14" fmla="*/ 383858 h 442912"/>
                  <a:gd name="connsiteX15" fmla="*/ 0 w 548639"/>
                  <a:gd name="connsiteY15" fmla="*/ 384810 h 442912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541973 w 548640"/>
                  <a:gd name="connsiteY9" fmla="*/ 385763 h 442913"/>
                  <a:gd name="connsiteX10" fmla="*/ 401955 w 548640"/>
                  <a:gd name="connsiteY10" fmla="*/ 210503 h 442913"/>
                  <a:gd name="connsiteX11" fmla="*/ 275273 w 548640"/>
                  <a:gd name="connsiteY11" fmla="*/ 0 h 442913"/>
                  <a:gd name="connsiteX12" fmla="*/ 146685 w 548640"/>
                  <a:gd name="connsiteY12" fmla="*/ 208598 h 442913"/>
                  <a:gd name="connsiteX13" fmla="*/ 6667 w 548640"/>
                  <a:gd name="connsiteY13" fmla="*/ 383858 h 442913"/>
                  <a:gd name="connsiteX14" fmla="*/ 0 w 548640"/>
                  <a:gd name="connsiteY14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3878 w 548640"/>
                  <a:gd name="connsiteY7" fmla="*/ 442913 h 442913"/>
                  <a:gd name="connsiteX8" fmla="*/ 548640 w 548640"/>
                  <a:gd name="connsiteY8" fmla="*/ 385763 h 442913"/>
                  <a:gd name="connsiteX9" fmla="*/ 401955 w 548640"/>
                  <a:gd name="connsiteY9" fmla="*/ 210503 h 442913"/>
                  <a:gd name="connsiteX10" fmla="*/ 275273 w 548640"/>
                  <a:gd name="connsiteY10" fmla="*/ 0 h 442913"/>
                  <a:gd name="connsiteX11" fmla="*/ 146685 w 548640"/>
                  <a:gd name="connsiteY11" fmla="*/ 208598 h 442913"/>
                  <a:gd name="connsiteX12" fmla="*/ 6667 w 548640"/>
                  <a:gd name="connsiteY12" fmla="*/ 383858 h 442913"/>
                  <a:gd name="connsiteX13" fmla="*/ 0 w 548640"/>
                  <a:gd name="connsiteY13" fmla="*/ 384810 h 442913"/>
                  <a:gd name="connsiteX0" fmla="*/ 0 w 548640"/>
                  <a:gd name="connsiteY0" fmla="*/ 384810 h 442913"/>
                  <a:gd name="connsiteX1" fmla="*/ 0 w 548640"/>
                  <a:gd name="connsiteY1" fmla="*/ 441960 h 442913"/>
                  <a:gd name="connsiteX2" fmla="*/ 4763 w 548640"/>
                  <a:gd name="connsiteY2" fmla="*/ 441960 h 442913"/>
                  <a:gd name="connsiteX3" fmla="*/ 203835 w 548640"/>
                  <a:gd name="connsiteY3" fmla="*/ 215265 h 442913"/>
                  <a:gd name="connsiteX4" fmla="*/ 274320 w 548640"/>
                  <a:gd name="connsiteY4" fmla="*/ 56198 h 442913"/>
                  <a:gd name="connsiteX5" fmla="*/ 344805 w 548640"/>
                  <a:gd name="connsiteY5" fmla="*/ 215265 h 442913"/>
                  <a:gd name="connsiteX6" fmla="*/ 535305 w 548640"/>
                  <a:gd name="connsiteY6" fmla="*/ 442913 h 442913"/>
                  <a:gd name="connsiteX7" fmla="*/ 548640 w 548640"/>
                  <a:gd name="connsiteY7" fmla="*/ 385763 h 442913"/>
                  <a:gd name="connsiteX8" fmla="*/ 401955 w 548640"/>
                  <a:gd name="connsiteY8" fmla="*/ 210503 h 442913"/>
                  <a:gd name="connsiteX9" fmla="*/ 275273 w 548640"/>
                  <a:gd name="connsiteY9" fmla="*/ 0 h 442913"/>
                  <a:gd name="connsiteX10" fmla="*/ 146685 w 548640"/>
                  <a:gd name="connsiteY10" fmla="*/ 208598 h 442913"/>
                  <a:gd name="connsiteX11" fmla="*/ 6667 w 548640"/>
                  <a:gd name="connsiteY11" fmla="*/ 383858 h 442913"/>
                  <a:gd name="connsiteX12" fmla="*/ 0 w 548640"/>
                  <a:gd name="connsiteY12" fmla="*/ 384810 h 442913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401955 w 558475"/>
                  <a:gd name="connsiteY7" fmla="*/ 210503 h 460047"/>
                  <a:gd name="connsiteX8" fmla="*/ 275273 w 558475"/>
                  <a:gd name="connsiteY8" fmla="*/ 0 h 460047"/>
                  <a:gd name="connsiteX9" fmla="*/ 146685 w 558475"/>
                  <a:gd name="connsiteY9" fmla="*/ 208598 h 460047"/>
                  <a:gd name="connsiteX10" fmla="*/ 6667 w 558475"/>
                  <a:gd name="connsiteY10" fmla="*/ 383858 h 460047"/>
                  <a:gd name="connsiteX11" fmla="*/ 0 w 558475"/>
                  <a:gd name="connsiteY11" fmla="*/ 384810 h 460047"/>
                  <a:gd name="connsiteX0" fmla="*/ 0 w 558475"/>
                  <a:gd name="connsiteY0" fmla="*/ 384810 h 460047"/>
                  <a:gd name="connsiteX1" fmla="*/ 0 w 558475"/>
                  <a:gd name="connsiteY1" fmla="*/ 441960 h 460047"/>
                  <a:gd name="connsiteX2" fmla="*/ 4763 w 558475"/>
                  <a:gd name="connsiteY2" fmla="*/ 441960 h 460047"/>
                  <a:gd name="connsiteX3" fmla="*/ 203835 w 558475"/>
                  <a:gd name="connsiteY3" fmla="*/ 215265 h 460047"/>
                  <a:gd name="connsiteX4" fmla="*/ 274320 w 558475"/>
                  <a:gd name="connsiteY4" fmla="*/ 56198 h 460047"/>
                  <a:gd name="connsiteX5" fmla="*/ 535305 w 558475"/>
                  <a:gd name="connsiteY5" fmla="*/ 442913 h 460047"/>
                  <a:gd name="connsiteX6" fmla="*/ 548640 w 558475"/>
                  <a:gd name="connsiteY6" fmla="*/ 385763 h 460047"/>
                  <a:gd name="connsiteX7" fmla="*/ 275273 w 558475"/>
                  <a:gd name="connsiteY7" fmla="*/ 0 h 460047"/>
                  <a:gd name="connsiteX8" fmla="*/ 146685 w 558475"/>
                  <a:gd name="connsiteY8" fmla="*/ 208598 h 460047"/>
                  <a:gd name="connsiteX9" fmla="*/ 6667 w 558475"/>
                  <a:gd name="connsiteY9" fmla="*/ 383858 h 460047"/>
                  <a:gd name="connsiteX10" fmla="*/ 0 w 558475"/>
                  <a:gd name="connsiteY10" fmla="*/ 384810 h 460047"/>
                  <a:gd name="connsiteX0" fmla="*/ 0 w 535305"/>
                  <a:gd name="connsiteY0" fmla="*/ 384810 h 443093"/>
                  <a:gd name="connsiteX1" fmla="*/ 0 w 535305"/>
                  <a:gd name="connsiteY1" fmla="*/ 441960 h 443093"/>
                  <a:gd name="connsiteX2" fmla="*/ 4763 w 535305"/>
                  <a:gd name="connsiteY2" fmla="*/ 441960 h 443093"/>
                  <a:gd name="connsiteX3" fmla="*/ 203835 w 535305"/>
                  <a:gd name="connsiteY3" fmla="*/ 215265 h 443093"/>
                  <a:gd name="connsiteX4" fmla="*/ 274320 w 535305"/>
                  <a:gd name="connsiteY4" fmla="*/ 56198 h 443093"/>
                  <a:gd name="connsiteX5" fmla="*/ 535305 w 535305"/>
                  <a:gd name="connsiteY5" fmla="*/ 442913 h 443093"/>
                  <a:gd name="connsiteX6" fmla="*/ 275273 w 535305"/>
                  <a:gd name="connsiteY6" fmla="*/ 0 h 443093"/>
                  <a:gd name="connsiteX7" fmla="*/ 146685 w 535305"/>
                  <a:gd name="connsiteY7" fmla="*/ 208598 h 443093"/>
                  <a:gd name="connsiteX8" fmla="*/ 6667 w 535305"/>
                  <a:gd name="connsiteY8" fmla="*/ 383858 h 443093"/>
                  <a:gd name="connsiteX9" fmla="*/ 0 w 535305"/>
                  <a:gd name="connsiteY9" fmla="*/ 384810 h 443093"/>
                  <a:gd name="connsiteX0" fmla="*/ 0 w 287580"/>
                  <a:gd name="connsiteY0" fmla="*/ 392163 h 449449"/>
                  <a:gd name="connsiteX1" fmla="*/ 0 w 287580"/>
                  <a:gd name="connsiteY1" fmla="*/ 449313 h 449449"/>
                  <a:gd name="connsiteX2" fmla="*/ 4763 w 287580"/>
                  <a:gd name="connsiteY2" fmla="*/ 449313 h 449449"/>
                  <a:gd name="connsiteX3" fmla="*/ 203835 w 287580"/>
                  <a:gd name="connsiteY3" fmla="*/ 222618 h 449449"/>
                  <a:gd name="connsiteX4" fmla="*/ 274320 w 287580"/>
                  <a:gd name="connsiteY4" fmla="*/ 63551 h 449449"/>
                  <a:gd name="connsiteX5" fmla="*/ 275273 w 287580"/>
                  <a:gd name="connsiteY5" fmla="*/ 7353 h 449449"/>
                  <a:gd name="connsiteX6" fmla="*/ 146685 w 287580"/>
                  <a:gd name="connsiteY6" fmla="*/ 215951 h 449449"/>
                  <a:gd name="connsiteX7" fmla="*/ 6667 w 287580"/>
                  <a:gd name="connsiteY7" fmla="*/ 391211 h 449449"/>
                  <a:gd name="connsiteX8" fmla="*/ 0 w 287580"/>
                  <a:gd name="connsiteY8" fmla="*/ 392163 h 449449"/>
                  <a:gd name="connsiteX0" fmla="*/ 0 w 280508"/>
                  <a:gd name="connsiteY0" fmla="*/ 385577 h 442863"/>
                  <a:gd name="connsiteX1" fmla="*/ 0 w 280508"/>
                  <a:gd name="connsiteY1" fmla="*/ 442727 h 442863"/>
                  <a:gd name="connsiteX2" fmla="*/ 4763 w 280508"/>
                  <a:gd name="connsiteY2" fmla="*/ 442727 h 442863"/>
                  <a:gd name="connsiteX3" fmla="*/ 203835 w 280508"/>
                  <a:gd name="connsiteY3" fmla="*/ 216032 h 442863"/>
                  <a:gd name="connsiteX4" fmla="*/ 274320 w 280508"/>
                  <a:gd name="connsiteY4" fmla="*/ 56965 h 442863"/>
                  <a:gd name="connsiteX5" fmla="*/ 262497 w 280508"/>
                  <a:gd name="connsiteY5" fmla="*/ 8067 h 442863"/>
                  <a:gd name="connsiteX6" fmla="*/ 146685 w 280508"/>
                  <a:gd name="connsiteY6" fmla="*/ 209365 h 442863"/>
                  <a:gd name="connsiteX7" fmla="*/ 6667 w 280508"/>
                  <a:gd name="connsiteY7" fmla="*/ 384625 h 442863"/>
                  <a:gd name="connsiteX8" fmla="*/ 0 w 280508"/>
                  <a:gd name="connsiteY8" fmla="*/ 385577 h 442863"/>
                  <a:gd name="connsiteX0" fmla="*/ 0 w 293891"/>
                  <a:gd name="connsiteY0" fmla="*/ 391128 h 448414"/>
                  <a:gd name="connsiteX1" fmla="*/ 0 w 293891"/>
                  <a:gd name="connsiteY1" fmla="*/ 448278 h 448414"/>
                  <a:gd name="connsiteX2" fmla="*/ 4763 w 293891"/>
                  <a:gd name="connsiteY2" fmla="*/ 448278 h 448414"/>
                  <a:gd name="connsiteX3" fmla="*/ 203835 w 293891"/>
                  <a:gd name="connsiteY3" fmla="*/ 221583 h 448414"/>
                  <a:gd name="connsiteX4" fmla="*/ 290746 w 293891"/>
                  <a:gd name="connsiteY4" fmla="*/ 40614 h 448414"/>
                  <a:gd name="connsiteX5" fmla="*/ 262497 w 293891"/>
                  <a:gd name="connsiteY5" fmla="*/ 13618 h 448414"/>
                  <a:gd name="connsiteX6" fmla="*/ 146685 w 293891"/>
                  <a:gd name="connsiteY6" fmla="*/ 214916 h 448414"/>
                  <a:gd name="connsiteX7" fmla="*/ 6667 w 293891"/>
                  <a:gd name="connsiteY7" fmla="*/ 390176 h 448414"/>
                  <a:gd name="connsiteX8" fmla="*/ 0 w 293891"/>
                  <a:gd name="connsiteY8" fmla="*/ 391128 h 448414"/>
                  <a:gd name="connsiteX0" fmla="*/ 12817 w 300041"/>
                  <a:gd name="connsiteY0" fmla="*/ 390176 h 448414"/>
                  <a:gd name="connsiteX1" fmla="*/ 6150 w 300041"/>
                  <a:gd name="connsiteY1" fmla="*/ 448278 h 448414"/>
                  <a:gd name="connsiteX2" fmla="*/ 10913 w 300041"/>
                  <a:gd name="connsiteY2" fmla="*/ 448278 h 448414"/>
                  <a:gd name="connsiteX3" fmla="*/ 209985 w 300041"/>
                  <a:gd name="connsiteY3" fmla="*/ 221583 h 448414"/>
                  <a:gd name="connsiteX4" fmla="*/ 296896 w 300041"/>
                  <a:gd name="connsiteY4" fmla="*/ 40614 h 448414"/>
                  <a:gd name="connsiteX5" fmla="*/ 268647 w 300041"/>
                  <a:gd name="connsiteY5" fmla="*/ 13618 h 448414"/>
                  <a:gd name="connsiteX6" fmla="*/ 152835 w 300041"/>
                  <a:gd name="connsiteY6" fmla="*/ 214916 h 448414"/>
                  <a:gd name="connsiteX7" fmla="*/ 12817 w 300041"/>
                  <a:gd name="connsiteY7" fmla="*/ 390176 h 4484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041" h="448414">
                    <a:moveTo>
                      <a:pt x="12817" y="390176"/>
                    </a:moveTo>
                    <a:cubicBezTo>
                      <a:pt x="-11630" y="429070"/>
                      <a:pt x="6467" y="438594"/>
                      <a:pt x="6150" y="448278"/>
                    </a:cubicBezTo>
                    <a:lnTo>
                      <a:pt x="10913" y="448278"/>
                    </a:lnTo>
                    <a:cubicBezTo>
                      <a:pt x="127118" y="452088"/>
                      <a:pt x="193793" y="375888"/>
                      <a:pt x="209985" y="221583"/>
                    </a:cubicBezTo>
                    <a:cubicBezTo>
                      <a:pt x="226177" y="62516"/>
                      <a:pt x="287119" y="75275"/>
                      <a:pt x="296896" y="40614"/>
                    </a:cubicBezTo>
                    <a:cubicBezTo>
                      <a:pt x="306673" y="5953"/>
                      <a:pt x="292657" y="-15432"/>
                      <a:pt x="268647" y="13618"/>
                    </a:cubicBezTo>
                    <a:cubicBezTo>
                      <a:pt x="244637" y="42668"/>
                      <a:pt x="168075" y="68231"/>
                      <a:pt x="152835" y="214916"/>
                    </a:cubicBezTo>
                    <a:cubicBezTo>
                      <a:pt x="134738" y="394938"/>
                      <a:pt x="46155" y="392081"/>
                      <a:pt x="12817" y="390176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86" name="Rectangle: Rounded Corners 1085">
                <a:extLst>
                  <a:ext uri="{FF2B5EF4-FFF2-40B4-BE49-F238E27FC236}">
                    <a16:creationId xmlns:a16="http://schemas.microsoft.com/office/drawing/2014/main" id="{C95A927B-5EFF-4378-83E0-21EE5126E4F1}"/>
                  </a:ext>
                </a:extLst>
              </p:cNvPr>
              <p:cNvSpPr/>
              <p:nvPr/>
            </p:nvSpPr>
            <p:spPr>
              <a:xfrm flipV="1">
                <a:off x="3587747" y="4771952"/>
                <a:ext cx="97926" cy="18288"/>
              </a:xfrm>
              <a:prstGeom prst="roundRect">
                <a:avLst/>
              </a:prstGeom>
              <a:solidFill>
                <a:srgbClr val="FFC600"/>
              </a:solidFill>
              <a:ln w="3175">
                <a:solidFill>
                  <a:srgbClr val="FF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10CE0496-2005-43FD-9C24-81C5EF9918AC}"/>
                  </a:ext>
                </a:extLst>
              </p:cNvPr>
              <p:cNvSpPr txBox="1"/>
              <p:nvPr/>
            </p:nvSpPr>
            <p:spPr>
              <a:xfrm>
                <a:off x="1235323" y="3087677"/>
                <a:ext cx="1391408" cy="533815"/>
              </a:xfrm>
              <a:prstGeom prst="round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Mucin</a:t>
                </a:r>
              </a:p>
            </p:txBody>
          </p:sp>
          <p:sp>
            <p:nvSpPr>
              <p:cNvPr id="1088" name="TextBox 1087">
                <a:extLst>
                  <a:ext uri="{FF2B5EF4-FFF2-40B4-BE49-F238E27FC236}">
                    <a16:creationId xmlns:a16="http://schemas.microsoft.com/office/drawing/2014/main" id="{60710087-8F95-4F1C-AEDB-E72EDE7B7140}"/>
                  </a:ext>
                </a:extLst>
              </p:cNvPr>
              <p:cNvSpPr txBox="1"/>
              <p:nvPr/>
            </p:nvSpPr>
            <p:spPr>
              <a:xfrm rot="19980000">
                <a:off x="1028350" y="1477838"/>
                <a:ext cx="897767" cy="546623"/>
              </a:xfrm>
              <a:prstGeom prst="roundRect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wrap="square" rtlCol="0" anchor="b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1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IL-13</a:t>
                </a:r>
              </a:p>
            </p:txBody>
          </p:sp>
          <p:sp>
            <p:nvSpPr>
              <p:cNvPr id="1091" name="Arrow: Down 1090">
                <a:extLst>
                  <a:ext uri="{FF2B5EF4-FFF2-40B4-BE49-F238E27FC236}">
                    <a16:creationId xmlns:a16="http://schemas.microsoft.com/office/drawing/2014/main" id="{45C1287C-B526-468F-B84F-34952B4414A9}"/>
                  </a:ext>
                </a:extLst>
              </p:cNvPr>
              <p:cNvSpPr/>
              <p:nvPr/>
            </p:nvSpPr>
            <p:spPr>
              <a:xfrm>
                <a:off x="3350717" y="3662270"/>
                <a:ext cx="220152" cy="334282"/>
              </a:xfrm>
              <a:prstGeom prst="downArrow">
                <a:avLst/>
              </a:prstGeom>
              <a:solidFill>
                <a:schemeClr val="bg1">
                  <a:lumMod val="50000"/>
                  <a:alpha val="41961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15CC8A0C-61AD-408F-B8F2-FF69C215B89A}"/>
                  </a:ext>
                </a:extLst>
              </p:cNvPr>
              <p:cNvSpPr/>
              <p:nvPr/>
            </p:nvSpPr>
            <p:spPr>
              <a:xfrm>
                <a:off x="2909725" y="2511967"/>
                <a:ext cx="1260976" cy="482487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656665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rPr>
                  <a:t>Oxidation</a:t>
                </a:r>
              </a:p>
            </p:txBody>
          </p:sp>
        </p:grp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07EF7D23-67F5-4E1E-86D8-0F899A329D55}"/>
                </a:ext>
              </a:extLst>
            </p:cNvPr>
            <p:cNvSpPr txBox="1"/>
            <p:nvPr/>
          </p:nvSpPr>
          <p:spPr>
            <a:xfrm>
              <a:off x="3597675" y="4060418"/>
              <a:ext cx="115307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GB" sz="1400" b="0" i="1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  <a:sym typeface="Symbol" panose="05050102010706020507" pitchFamily="18" charset="2"/>
                </a:rPr>
                <a:t> MUC5AC </a:t>
              </a:r>
              <a:br>
                <a:rPr kumimoji="0" lang="en-GB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  <a:sym typeface="Symbol" panose="05050102010706020507" pitchFamily="18" charset="2"/>
                </a:rPr>
              </a:br>
              <a:r>
                <a:rPr kumimoji="0" lang="en-GB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  <a:sym typeface="Symbol" panose="05050102010706020507" pitchFamily="18" charset="2"/>
                </a:rPr>
                <a:t>compared </a:t>
              </a:r>
              <a:br>
                <a:rPr kumimoji="0" lang="en-GB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  <a:sym typeface="Symbol" panose="05050102010706020507" pitchFamily="18" charset="2"/>
                </a:rPr>
              </a:br>
              <a:r>
                <a:rPr kumimoji="0" lang="en-GB" sz="1400" b="0" i="1" u="none" strike="noStrike" kern="1200" cap="none" spc="0" normalizeH="0" baseline="0" noProof="0" dirty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Arial" panose="020B0604020202020204" pitchFamily="34" charset="0"/>
                  <a:sym typeface="Symbol" panose="05050102010706020507" pitchFamily="18" charset="2"/>
                </a:rPr>
                <a:t>with MUC5B</a:t>
              </a:r>
              <a:endParaRPr kumimoji="0" lang="en-GB" sz="1400" b="0" i="1" u="none" strike="noStrike" kern="1200" cap="none" spc="0" normalizeH="0" baseline="0" noProof="0" dirty="0">
                <a:ln>
                  <a:noFill/>
                </a:ln>
                <a:solidFill>
                  <a:srgbClr val="656665"/>
                </a:solidFill>
                <a:effectLst/>
                <a:uLnTx/>
                <a:uFillTx/>
                <a:latin typeface="Calibri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1051" name="TextBox 1050">
              <a:extLst>
                <a:ext uri="{FF2B5EF4-FFF2-40B4-BE49-F238E27FC236}">
                  <a16:creationId xmlns:a16="http://schemas.microsoft.com/office/drawing/2014/main" id="{D5D2531E-C96F-486D-B322-D35B297E2EA9}"/>
                </a:ext>
              </a:extLst>
            </p:cNvPr>
            <p:cNvSpPr txBox="1"/>
            <p:nvPr/>
          </p:nvSpPr>
          <p:spPr>
            <a:xfrm>
              <a:off x="4698413" y="1467378"/>
              <a:ext cx="222243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Epithelial cytokines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1" i="0" u="none" strike="noStrike" kern="1200" cap="none" spc="0" normalizeH="0" baseline="0" noProof="0">
                  <a:ln>
                    <a:noFill/>
                  </a:ln>
                  <a:solidFill>
                    <a:srgbClr val="6566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TSLP, IL-33, IL-25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30562064"/>
      </p:ext>
    </p:extLst>
  </p:cSld>
  <p:clrMapOvr>
    <a:masterClrMapping/>
  </p:clrMapOvr>
</p:sld>
</file>

<file path=ppt/theme/theme1.xml><?xml version="1.0" encoding="utf-8"?>
<a:theme xmlns:a="http://schemas.openxmlformats.org/drawingml/2006/main" name="EpiCentral">
  <a:themeElements>
    <a:clrScheme name="EpiCentral">
      <a:dk1>
        <a:srgbClr val="656665"/>
      </a:dk1>
      <a:lt1>
        <a:srgbClr val="FFFFFF"/>
      </a:lt1>
      <a:dk2>
        <a:srgbClr val="590995"/>
      </a:dk2>
      <a:lt2>
        <a:srgbClr val="28ABE1"/>
      </a:lt2>
      <a:accent1>
        <a:srgbClr val="FF2B28"/>
      </a:accent1>
      <a:accent2>
        <a:srgbClr val="F35FAC"/>
      </a:accent2>
      <a:accent3>
        <a:srgbClr val="570995"/>
      </a:accent3>
      <a:accent4>
        <a:srgbClr val="28ABE1"/>
      </a:accent4>
      <a:accent5>
        <a:srgbClr val="FF2B28"/>
      </a:accent5>
      <a:accent6>
        <a:srgbClr val="F35FAC"/>
      </a:accent6>
      <a:hlink>
        <a:srgbClr val="6360DB"/>
      </a:hlink>
      <a:folHlink>
        <a:srgbClr val="8C8AC2"/>
      </a:folHlink>
    </a:clrScheme>
    <a:fontScheme name="EpiCentral PPT">
      <a:majorFont>
        <a:latin typeface="Cambria"/>
        <a:ea typeface=""/>
        <a:cs typeface=""/>
      </a:majorFont>
      <a:minorFont>
        <a:latin typeface="Calibri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EpiCentral TIDY" id="{1BAF245F-18DC-4303-B356-02B0B01AECB7}" vid="{E5A86CA3-BC3D-4B74-AE7F-370DAD18A970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_rels/item4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4.xml"/></Relationships>
</file>

<file path=customXml/item1.xml><?xml version="1.0" encoding="utf-8"?>
<?mso-contentType ?>
<SharedContentType xmlns="Microsoft.SharePoint.Taxonomy.ContentTypeSync" SourceId="1ee89e71-04cd-405e-9ca3-99e020c1694d" ContentTypeId="0x0101" PreviousValue="false"/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9EDB2018631BED4A840EC223877EC215" ma:contentTypeVersion="19" ma:contentTypeDescription="Create a new document." ma:contentTypeScope="" ma:versionID="cecaaddd96b45e742fedc37e6fbd5ac0">
  <xsd:schema xmlns:xsd="http://www.w3.org/2001/XMLSchema" xmlns:xs="http://www.w3.org/2001/XMLSchema" xmlns:p="http://schemas.microsoft.com/office/2006/metadata/properties" xmlns:ns2="cc4038ed-d345-4947-b061-34ef88336004" xmlns:ns3="e6dd1411-ccec-4e4f-b73c-9c678b3207a5" targetNamespace="http://schemas.microsoft.com/office/2006/metadata/properties" ma:root="true" ma:fieldsID="50c81708ccc5120d30f8e0b5e99aa3c1" ns2:_="" ns3:_="">
    <xsd:import namespace="cc4038ed-d345-4947-b061-34ef88336004"/>
    <xsd:import namespace="e6dd1411-ccec-4e4f-b73c-9c678b3207a5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MediaLengthInSeconds" minOccurs="0"/>
                <xsd:element ref="ns3:SharedWithUsers" minOccurs="0"/>
                <xsd:element ref="ns3:SharedWithDetails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lcf76f155ced4ddcb4097134ff3c332f" minOccurs="0"/>
                <xsd:element ref="ns3:TaxCatchAll" minOccurs="0"/>
                <xsd:element ref="ns2:MediaServiceObjectDetectorVersions" minOccurs="0"/>
                <xsd:element ref="ns2:MediaServiceLocation" minOccurs="0"/>
                <xsd:element ref="ns2:MediaServiceSearchProperties" minOccurs="0"/>
                <xsd:element ref="ns2:Note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cc4038ed-d345-4947-b061-34ef8833600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0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1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2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13" nillable="true" ma:displayName="Length (seconds)" ma:internalName="MediaLengthInSeconds" ma:readOnly="true">
      <xsd:simpleType>
        <xsd:restriction base="dms:Unknown"/>
      </xsd:simpleType>
    </xsd:element>
    <xsd:element name="MediaServiceAutoTags" ma:index="16" nillable="true" ma:displayName="Tags" ma:internalName="MediaServiceAutoTags" ma:readOnly="true">
      <xsd:simpleType>
        <xsd:restriction base="dms:Text"/>
      </xsd:simpleType>
    </xsd:element>
    <xsd:element name="MediaServiceOCR" ma:index="17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8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9" nillable="true" ma:displayName="MediaServiceEventHashCode" ma:hidden="true" ma:internalName="MediaServiceEventHashCode" ma:readOnly="true">
      <xsd:simpleType>
        <xsd:restriction base="dms:Text"/>
      </xsd:simpleType>
    </xsd:element>
    <xsd:element name="lcf76f155ced4ddcb4097134ff3c332f" ma:index="21" nillable="true" ma:taxonomy="true" ma:internalName="lcf76f155ced4ddcb4097134ff3c332f" ma:taxonomyFieldName="MediaServiceImageTags" ma:displayName="Image Tags" ma:readOnly="false" ma:fieldId="{5cf76f15-5ced-4ddc-b409-7134ff3c332f}" ma:taxonomyMulti="true" ma:sspId="2b30fe8e-fdf3-4e6d-ac15-22a0b67e7bf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ObjectDetectorVersions" ma:index="23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MediaServiceLocation" ma:index="24" nillable="true" ma:displayName="Location" ma:indexed="true" ma:internalName="MediaServiceLocation" ma:readOnly="true">
      <xsd:simpleType>
        <xsd:restriction base="dms:Text"/>
      </xsd:simpleType>
    </xsd:element>
    <xsd:element name="MediaServiceSearchProperties" ma:index="25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Notes" ma:index="26" nillable="true" ma:displayName="Notes" ma:format="Dropdown" ma:internalName="Notes">
      <xsd:simpleType>
        <xsd:restriction base="dms:Text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6dd1411-ccec-4e4f-b73c-9c678b3207a5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2" nillable="true" ma:displayName="Taxonomy Catch All Column" ma:hidden="true" ma:list="{697b5cc3-8ee5-412d-b10c-5a30ea3786b9}" ma:internalName="TaxCatchAll" ma:showField="CatchAllData" ma:web="e6dd1411-ccec-4e4f-b73c-9c678b3207a5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4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lcf76f155ced4ddcb4097134ff3c332f xmlns="cc4038ed-d345-4947-b061-34ef88336004">
      <Terms xmlns="http://schemas.microsoft.com/office/infopath/2007/PartnerControls"/>
    </lcf76f155ced4ddcb4097134ff3c332f>
    <TaxCatchAll xmlns="e6dd1411-ccec-4e4f-b73c-9c678b3207a5" xsi:nil="true"/>
    <Notes xmlns="cc4038ed-d345-4947-b061-34ef88336004" xsi:nil="true"/>
  </documentManagement>
</p:properties>
</file>

<file path=customXml/itemProps1.xml><?xml version="1.0" encoding="utf-8"?>
<ds:datastoreItem xmlns:ds="http://schemas.openxmlformats.org/officeDocument/2006/customXml" ds:itemID="{81761CFA-3F3D-4349-901E-9E8DF17E51E8}">
  <ds:schemaRefs>
    <ds:schemaRef ds:uri="Microsoft.SharePoint.Taxonomy.ContentTypeSync"/>
  </ds:schemaRefs>
</ds:datastoreItem>
</file>

<file path=customXml/itemProps2.xml><?xml version="1.0" encoding="utf-8"?>
<ds:datastoreItem xmlns:ds="http://schemas.openxmlformats.org/officeDocument/2006/customXml" ds:itemID="{F54A74DE-DB4A-4185-878A-DF8FA7E466A8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1B8C8B63-E9EA-49FD-8EFB-66D0C46EDC2A}"/>
</file>

<file path=customXml/itemProps4.xml><?xml version="1.0" encoding="utf-8"?>
<ds:datastoreItem xmlns:ds="http://schemas.openxmlformats.org/officeDocument/2006/customXml" ds:itemID="{0F155137-5214-449C-8806-85D323C5EAB8}">
  <ds:schemaRefs>
    <ds:schemaRef ds:uri="http://schemas.microsoft.com/office/2006/documentManagement/types"/>
    <ds:schemaRef ds:uri="http://purl.org/dc/elements/1.1/"/>
    <ds:schemaRef ds:uri="f0fe46a7-c1fe-44cb-b57a-c90be0d90d64"/>
    <ds:schemaRef ds:uri="http://schemas.microsoft.com/office/2006/metadata/properties"/>
    <ds:schemaRef ds:uri="http://purl.org/dc/terms/"/>
    <ds:schemaRef ds:uri="http://www.w3.org/XML/1998/namespace"/>
    <ds:schemaRef ds:uri="18ce686f-ec55-47ba-93ac-4e1affdd0871"/>
    <ds:schemaRef ds:uri="http://schemas.microsoft.com/office/infopath/2007/PartnerControls"/>
    <ds:schemaRef ds:uri="http://schemas.openxmlformats.org/package/2006/metadata/core-properties"/>
    <ds:schemaRef ds:uri="http://purl.org/dc/dcmitype/"/>
    <ds:schemaRef ds:uri="82d58f64-ac48-4d4d-892d-553fd5842fa2"/>
    <ds:schemaRef ds:uri="44a56295-c29e-4898-8136-a54736c65b82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400</TotalTime>
  <Words>1844</Words>
  <Application>Microsoft Office PowerPoint</Application>
  <PresentationFormat>宽屏</PresentationFormat>
  <Paragraphs>257</Paragraphs>
  <Slides>10</Slides>
  <Notes>7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10</vt:i4>
      </vt:variant>
    </vt:vector>
  </HeadingPairs>
  <TitlesOfParts>
    <vt:vector size="17" baseType="lpstr">
      <vt:lpstr>Avenir</vt:lpstr>
      <vt:lpstr>Arial</vt:lpstr>
      <vt:lpstr>Calibri</vt:lpstr>
      <vt:lpstr>Calibri Light</vt:lpstr>
      <vt:lpstr>Cambria</vt:lpstr>
      <vt:lpstr>Wingdings</vt:lpstr>
      <vt:lpstr>EpiCentral</vt:lpstr>
      <vt:lpstr>Clinical implications of  mucus hypersecretion and mucus plugging in severe asthma and the potential  role of epithelial cytokines​</vt:lpstr>
      <vt:lpstr>Mucus hypersecretion and plugging in severe asthma</vt:lpstr>
      <vt:lpstr>MUC5AC is associated with moderate-to-severe,  but not mild asthma*</vt:lpstr>
      <vt:lpstr>Galectin-10: critical role in T2 immunity and  mucus plug formation</vt:lpstr>
      <vt:lpstr>Objective assessment of mucus plugging in severe asthma with multi-detector CT</vt:lpstr>
      <vt:lpstr>Clinical relevance of mucus plugging in severe asthma</vt:lpstr>
      <vt:lpstr>Changes in plug scores are associated with changes in other  clinical readouts</vt:lpstr>
      <vt:lpstr>Mucus plugging may be mediated by release of the epithelial cytokines, IL-33, TSLP and IL-25, from the airway epithelium</vt:lpstr>
      <vt:lpstr>Pathogenesis of mucus plugging: potential therapeutic targets</vt:lpstr>
      <vt:lpstr>Summary 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Presentation title</dc:title>
  <dc:subject/>
  <dc:creator>Honor Morris</dc:creator>
  <cp:keywords/>
  <dc:description/>
  <cp:lastModifiedBy>He, Jiawen</cp:lastModifiedBy>
  <cp:revision>9</cp:revision>
  <dcterms:created xsi:type="dcterms:W3CDTF">2019-06-25T14:01:35Z</dcterms:created>
  <dcterms:modified xsi:type="dcterms:W3CDTF">2025-01-07T09:06:42Z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0x0101009EDB2018631BED4A840EC223877EC215</vt:lpwstr>
  </property>
  <property fmtid="{D5CDD505-2E9C-101B-9397-08002B2CF9AE}" pid="3" name="Order">
    <vt:r8>33200</vt:r8>
  </property>
  <property fmtid="{D5CDD505-2E9C-101B-9397-08002B2CF9AE}" pid="4" name="xd_Signature">
    <vt:bool>false</vt:bool>
  </property>
  <property fmtid="{D5CDD505-2E9C-101B-9397-08002B2CF9AE}" pid="5" name="xd_ProgID">
    <vt:lpwstr/>
  </property>
  <property fmtid="{D5CDD505-2E9C-101B-9397-08002B2CF9AE}" pid="6" name="TriggerFlowInfo">
    <vt:lpwstr/>
  </property>
  <property fmtid="{D5CDD505-2E9C-101B-9397-08002B2CF9AE}" pid="7" name="ComplianceAssetId">
    <vt:lpwstr/>
  </property>
  <property fmtid="{D5CDD505-2E9C-101B-9397-08002B2CF9AE}" pid="8" name="TemplateUrl">
    <vt:lpwstr/>
  </property>
  <property fmtid="{D5CDD505-2E9C-101B-9397-08002B2CF9AE}" pid="9" name="_ExtendedDescription">
    <vt:lpwstr/>
  </property>
  <property fmtid="{D5CDD505-2E9C-101B-9397-08002B2CF9AE}" pid="10" name="MediaServiceImageTags">
    <vt:lpwstr/>
  </property>
</Properties>
</file>